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sv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BF3111-219D-485C-91A8-3E09B2ABA9B4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8A38CF-9D99-4248-8519-92D5B705B9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Primary KPI – Total Causalities taken place after the accident for Year 2021 and 2022</a:t>
          </a:r>
          <a:endParaRPr lang="en-US" dirty="0"/>
        </a:p>
      </dgm:t>
    </dgm:pt>
    <dgm:pt modelId="{3B52B8B6-CC07-49E2-95EA-928B7472D4D5}" type="parTrans" cxnId="{1151FF4B-1C0D-424C-A648-8C9CD5B1D7E5}">
      <dgm:prSet/>
      <dgm:spPr/>
      <dgm:t>
        <a:bodyPr/>
        <a:lstStyle/>
        <a:p>
          <a:endParaRPr lang="en-US"/>
        </a:p>
      </dgm:t>
    </dgm:pt>
    <dgm:pt modelId="{1065A3B4-E90E-43D8-9B5E-34C9A4DA4878}" type="sibTrans" cxnId="{1151FF4B-1C0D-424C-A648-8C9CD5B1D7E5}">
      <dgm:prSet/>
      <dgm:spPr/>
      <dgm:t>
        <a:bodyPr/>
        <a:lstStyle/>
        <a:p>
          <a:endParaRPr lang="en-US"/>
        </a:p>
      </dgm:t>
    </dgm:pt>
    <dgm:pt modelId="{1DB85272-DAB2-4DC1-8791-99B37238E29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Primary KPI’s – Total Causalities and percentage of total with respect to accident severity and maximum causalities by type of vehicle for Year 2021 and 2022</a:t>
          </a:r>
          <a:endParaRPr lang="en-US" dirty="0"/>
        </a:p>
      </dgm:t>
    </dgm:pt>
    <dgm:pt modelId="{C3B37611-B2EF-4676-9C75-12D0CAF03FE4}" type="parTrans" cxnId="{85C7C200-9B42-4A1C-8F03-639B355BE8F9}">
      <dgm:prSet/>
      <dgm:spPr/>
      <dgm:t>
        <a:bodyPr/>
        <a:lstStyle/>
        <a:p>
          <a:endParaRPr lang="en-US"/>
        </a:p>
      </dgm:t>
    </dgm:pt>
    <dgm:pt modelId="{C7EE5F4F-BA0F-42B0-9D83-D41D84EF14AA}" type="sibTrans" cxnId="{85C7C200-9B42-4A1C-8F03-639B355BE8F9}">
      <dgm:prSet/>
      <dgm:spPr/>
      <dgm:t>
        <a:bodyPr/>
        <a:lstStyle/>
        <a:p>
          <a:endParaRPr lang="en-US"/>
        </a:p>
      </dgm:t>
    </dgm:pt>
    <dgm:pt modelId="{90E5DD5F-BCDF-4168-BB28-2D12AAB3034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Secondary KPI’s – Total causalities with respect to vehicle type</a:t>
          </a:r>
          <a:endParaRPr lang="en-US"/>
        </a:p>
      </dgm:t>
    </dgm:pt>
    <dgm:pt modelId="{5304B606-AE19-4080-B413-9473E0F6A1BE}" type="parTrans" cxnId="{9F38D5BD-30DE-4A0C-8812-34E5CD4C8A23}">
      <dgm:prSet/>
      <dgm:spPr/>
      <dgm:t>
        <a:bodyPr/>
        <a:lstStyle/>
        <a:p>
          <a:endParaRPr lang="en-US"/>
        </a:p>
      </dgm:t>
    </dgm:pt>
    <dgm:pt modelId="{C0191A1F-7211-4CFA-965B-C976E8DD81A4}" type="sibTrans" cxnId="{9F38D5BD-30DE-4A0C-8812-34E5CD4C8A23}">
      <dgm:prSet/>
      <dgm:spPr/>
      <dgm:t>
        <a:bodyPr/>
        <a:lstStyle/>
        <a:p>
          <a:endParaRPr lang="en-US"/>
        </a:p>
      </dgm:t>
    </dgm:pt>
    <dgm:pt modelId="{C1F70B43-32DB-42B3-A296-07E94100692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Monthly trend showing causalities for current and previous year </a:t>
          </a:r>
          <a:endParaRPr lang="en-US"/>
        </a:p>
      </dgm:t>
    </dgm:pt>
    <dgm:pt modelId="{6282ABDC-962B-4A06-8AF5-79F9531E273A}" type="parTrans" cxnId="{E1592CE2-9248-4F36-A6A5-81319CDAC6EF}">
      <dgm:prSet/>
      <dgm:spPr/>
      <dgm:t>
        <a:bodyPr/>
        <a:lstStyle/>
        <a:p>
          <a:endParaRPr lang="en-US"/>
        </a:p>
      </dgm:t>
    </dgm:pt>
    <dgm:pt modelId="{3D84B006-A846-4DA1-9798-7128D6DAFDC1}" type="sibTrans" cxnId="{E1592CE2-9248-4F36-A6A5-81319CDAC6EF}">
      <dgm:prSet/>
      <dgm:spPr/>
      <dgm:t>
        <a:bodyPr/>
        <a:lstStyle/>
        <a:p>
          <a:endParaRPr lang="en-US"/>
        </a:p>
      </dgm:t>
    </dgm:pt>
    <dgm:pt modelId="{05AD76EB-ED37-4342-8727-AB7FE0714E1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Maximum causalities by Road type</a:t>
          </a:r>
          <a:endParaRPr lang="en-US"/>
        </a:p>
      </dgm:t>
    </dgm:pt>
    <dgm:pt modelId="{3520492D-3D96-463C-BF0C-A84DA83DF851}" type="parTrans" cxnId="{4DB5ABF9-C823-428B-A210-D12E9AF10F87}">
      <dgm:prSet/>
      <dgm:spPr/>
      <dgm:t>
        <a:bodyPr/>
        <a:lstStyle/>
        <a:p>
          <a:endParaRPr lang="en-US"/>
        </a:p>
      </dgm:t>
    </dgm:pt>
    <dgm:pt modelId="{E920566A-4858-47AC-A096-4B668113AA7C}" type="sibTrans" cxnId="{4DB5ABF9-C823-428B-A210-D12E9AF10F87}">
      <dgm:prSet/>
      <dgm:spPr/>
      <dgm:t>
        <a:bodyPr/>
        <a:lstStyle/>
        <a:p>
          <a:endParaRPr lang="en-US"/>
        </a:p>
      </dgm:t>
    </dgm:pt>
    <dgm:pt modelId="{860F1931-82F7-494D-A397-EDB5C3D328F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Distribution of total causalities by road surface</a:t>
          </a:r>
          <a:endParaRPr lang="en-US"/>
        </a:p>
      </dgm:t>
    </dgm:pt>
    <dgm:pt modelId="{5E25743D-C00A-4E7E-94B9-F6BC28D3CE63}" type="parTrans" cxnId="{1EC2548F-095A-4AC7-8B88-A8DD5EB29344}">
      <dgm:prSet/>
      <dgm:spPr/>
      <dgm:t>
        <a:bodyPr/>
        <a:lstStyle/>
        <a:p>
          <a:endParaRPr lang="en-US"/>
        </a:p>
      </dgm:t>
    </dgm:pt>
    <dgm:pt modelId="{093B1C8B-9FE6-4D6C-841D-6C39C41642BA}" type="sibTrans" cxnId="{1EC2548F-095A-4AC7-8B88-A8DD5EB29344}">
      <dgm:prSet/>
      <dgm:spPr/>
      <dgm:t>
        <a:bodyPr/>
        <a:lstStyle/>
        <a:p>
          <a:endParaRPr lang="en-US"/>
        </a:p>
      </dgm:t>
    </dgm:pt>
    <dgm:pt modelId="{5EE51174-0AFA-4D4F-9035-F89EACB2D2D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Relation between causalities by Area/Location &amp; Day/Night</a:t>
          </a:r>
          <a:endParaRPr lang="en-US"/>
        </a:p>
      </dgm:t>
    </dgm:pt>
    <dgm:pt modelId="{5FFFC8F7-4B83-4983-A21B-754C1C945CDD}" type="parTrans" cxnId="{5C538054-46BD-475A-A007-2CA60547D300}">
      <dgm:prSet/>
      <dgm:spPr/>
      <dgm:t>
        <a:bodyPr/>
        <a:lstStyle/>
        <a:p>
          <a:endParaRPr lang="en-US"/>
        </a:p>
      </dgm:t>
    </dgm:pt>
    <dgm:pt modelId="{DC0165BF-311C-4651-A1C1-6A726E2502CB}" type="sibTrans" cxnId="{5C538054-46BD-475A-A007-2CA60547D300}">
      <dgm:prSet/>
      <dgm:spPr/>
      <dgm:t>
        <a:bodyPr/>
        <a:lstStyle/>
        <a:p>
          <a:endParaRPr lang="en-US"/>
        </a:p>
      </dgm:t>
    </dgm:pt>
    <dgm:pt modelId="{C4D43DCD-08F8-44FB-BA97-4548C6079A7B}" type="pres">
      <dgm:prSet presAssocID="{3ABF3111-219D-485C-91A8-3E09B2ABA9B4}" presName="root" presStyleCnt="0">
        <dgm:presLayoutVars>
          <dgm:dir/>
          <dgm:resizeHandles val="exact"/>
        </dgm:presLayoutVars>
      </dgm:prSet>
      <dgm:spPr/>
    </dgm:pt>
    <dgm:pt modelId="{E430402D-EA82-4718-AA5A-10160AF61786}" type="pres">
      <dgm:prSet presAssocID="{178A38CF-9D99-4248-8519-92D5B705B9FD}" presName="compNode" presStyleCnt="0"/>
      <dgm:spPr/>
    </dgm:pt>
    <dgm:pt modelId="{9CBD3D4B-BA81-4C24-BBCC-7CAC23B0A3F8}" type="pres">
      <dgm:prSet presAssocID="{178A38CF-9D99-4248-8519-92D5B705B9FD}" presName="bgRect" presStyleLbl="bgShp" presStyleIdx="0" presStyleCnt="7"/>
      <dgm:spPr/>
    </dgm:pt>
    <dgm:pt modelId="{B05FD13B-C752-48C6-BBA6-5EDEBDAE2F3C}" type="pres">
      <dgm:prSet presAssocID="{178A38CF-9D99-4248-8519-92D5B705B9FD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al"/>
        </a:ext>
      </dgm:extLst>
    </dgm:pt>
    <dgm:pt modelId="{14D71724-D9F9-4D72-8952-6C9C122E18D5}" type="pres">
      <dgm:prSet presAssocID="{178A38CF-9D99-4248-8519-92D5B705B9FD}" presName="spaceRect" presStyleCnt="0"/>
      <dgm:spPr/>
    </dgm:pt>
    <dgm:pt modelId="{47A98302-BBE9-4E26-8F3D-189BA859F0AF}" type="pres">
      <dgm:prSet presAssocID="{178A38CF-9D99-4248-8519-92D5B705B9FD}" presName="parTx" presStyleLbl="revTx" presStyleIdx="0" presStyleCnt="7">
        <dgm:presLayoutVars>
          <dgm:chMax val="0"/>
          <dgm:chPref val="0"/>
        </dgm:presLayoutVars>
      </dgm:prSet>
      <dgm:spPr/>
    </dgm:pt>
    <dgm:pt modelId="{AD750B6C-B1DC-486D-B9D9-3166F5BD93F2}" type="pres">
      <dgm:prSet presAssocID="{1065A3B4-E90E-43D8-9B5E-34C9A4DA4878}" presName="sibTrans" presStyleCnt="0"/>
      <dgm:spPr/>
    </dgm:pt>
    <dgm:pt modelId="{E360D058-42E5-4B7D-AA19-85801B170DFF}" type="pres">
      <dgm:prSet presAssocID="{1DB85272-DAB2-4DC1-8791-99B37238E293}" presName="compNode" presStyleCnt="0"/>
      <dgm:spPr/>
    </dgm:pt>
    <dgm:pt modelId="{73A13A5B-E936-4025-99E5-0576DDECE03F}" type="pres">
      <dgm:prSet presAssocID="{1DB85272-DAB2-4DC1-8791-99B37238E293}" presName="bgRect" presStyleLbl="bgShp" presStyleIdx="1" presStyleCnt="7"/>
      <dgm:spPr/>
    </dgm:pt>
    <dgm:pt modelId="{55AECE35-357A-41D5-A3CB-49560F222DBA}" type="pres">
      <dgm:prSet presAssocID="{1DB85272-DAB2-4DC1-8791-99B37238E29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7568D63C-AE0B-4617-B05F-9244A822726B}" type="pres">
      <dgm:prSet presAssocID="{1DB85272-DAB2-4DC1-8791-99B37238E293}" presName="spaceRect" presStyleCnt="0"/>
      <dgm:spPr/>
    </dgm:pt>
    <dgm:pt modelId="{6C287793-6E6B-4DB0-B046-1AECC66819CD}" type="pres">
      <dgm:prSet presAssocID="{1DB85272-DAB2-4DC1-8791-99B37238E293}" presName="parTx" presStyleLbl="revTx" presStyleIdx="1" presStyleCnt="7">
        <dgm:presLayoutVars>
          <dgm:chMax val="0"/>
          <dgm:chPref val="0"/>
        </dgm:presLayoutVars>
      </dgm:prSet>
      <dgm:spPr/>
    </dgm:pt>
    <dgm:pt modelId="{294D980F-FE0E-457E-B7BF-58B6ABD71C83}" type="pres">
      <dgm:prSet presAssocID="{C7EE5F4F-BA0F-42B0-9D83-D41D84EF14AA}" presName="sibTrans" presStyleCnt="0"/>
      <dgm:spPr/>
    </dgm:pt>
    <dgm:pt modelId="{CD869E8E-01DC-475F-BD48-988DD22EB50F}" type="pres">
      <dgm:prSet presAssocID="{90E5DD5F-BCDF-4168-BB28-2D12AAB30342}" presName="compNode" presStyleCnt="0"/>
      <dgm:spPr/>
    </dgm:pt>
    <dgm:pt modelId="{B9527892-7D62-4DA0-A0DD-8696B5E3F141}" type="pres">
      <dgm:prSet presAssocID="{90E5DD5F-BCDF-4168-BB28-2D12AAB30342}" presName="bgRect" presStyleLbl="bgShp" presStyleIdx="2" presStyleCnt="7"/>
      <dgm:spPr/>
    </dgm:pt>
    <dgm:pt modelId="{8EBAC63E-1D8A-4FDA-A1DB-CDC7C8BFCD5C}" type="pres">
      <dgm:prSet presAssocID="{90E5DD5F-BCDF-4168-BB28-2D12AAB30342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xi"/>
        </a:ext>
      </dgm:extLst>
    </dgm:pt>
    <dgm:pt modelId="{6C11B99B-8179-4A6B-908B-4E38A3FB4934}" type="pres">
      <dgm:prSet presAssocID="{90E5DD5F-BCDF-4168-BB28-2D12AAB30342}" presName="spaceRect" presStyleCnt="0"/>
      <dgm:spPr/>
    </dgm:pt>
    <dgm:pt modelId="{BAD78B9F-EBBB-49DD-853E-B286B03E92CF}" type="pres">
      <dgm:prSet presAssocID="{90E5DD5F-BCDF-4168-BB28-2D12AAB30342}" presName="parTx" presStyleLbl="revTx" presStyleIdx="2" presStyleCnt="7">
        <dgm:presLayoutVars>
          <dgm:chMax val="0"/>
          <dgm:chPref val="0"/>
        </dgm:presLayoutVars>
      </dgm:prSet>
      <dgm:spPr/>
    </dgm:pt>
    <dgm:pt modelId="{451061EA-4AE5-4AF1-9E42-34FA85A176B5}" type="pres">
      <dgm:prSet presAssocID="{C0191A1F-7211-4CFA-965B-C976E8DD81A4}" presName="sibTrans" presStyleCnt="0"/>
      <dgm:spPr/>
    </dgm:pt>
    <dgm:pt modelId="{F5F17533-CF60-425E-AA15-C04D743A23F7}" type="pres">
      <dgm:prSet presAssocID="{C1F70B43-32DB-42B3-A296-07E941006921}" presName="compNode" presStyleCnt="0"/>
      <dgm:spPr/>
    </dgm:pt>
    <dgm:pt modelId="{3CC9315A-903A-4076-853D-B8330F58699A}" type="pres">
      <dgm:prSet presAssocID="{C1F70B43-32DB-42B3-A296-07E941006921}" presName="bgRect" presStyleLbl="bgShp" presStyleIdx="3" presStyleCnt="7"/>
      <dgm:spPr/>
    </dgm:pt>
    <dgm:pt modelId="{28A446F7-D19F-4BBE-B8E1-51258901E791}" type="pres">
      <dgm:prSet presAssocID="{C1F70B43-32DB-42B3-A296-07E941006921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rection"/>
        </a:ext>
      </dgm:extLst>
    </dgm:pt>
    <dgm:pt modelId="{5A4DDD03-90DE-4284-8C8E-BE3F28DE5AAA}" type="pres">
      <dgm:prSet presAssocID="{C1F70B43-32DB-42B3-A296-07E941006921}" presName="spaceRect" presStyleCnt="0"/>
      <dgm:spPr/>
    </dgm:pt>
    <dgm:pt modelId="{D13A3FBC-C9B1-400E-A28F-66ADD04A19D0}" type="pres">
      <dgm:prSet presAssocID="{C1F70B43-32DB-42B3-A296-07E941006921}" presName="parTx" presStyleLbl="revTx" presStyleIdx="3" presStyleCnt="7">
        <dgm:presLayoutVars>
          <dgm:chMax val="0"/>
          <dgm:chPref val="0"/>
        </dgm:presLayoutVars>
      </dgm:prSet>
      <dgm:spPr/>
    </dgm:pt>
    <dgm:pt modelId="{FFAA9A8F-5121-42F1-9698-20A8CA3C044E}" type="pres">
      <dgm:prSet presAssocID="{3D84B006-A846-4DA1-9798-7128D6DAFDC1}" presName="sibTrans" presStyleCnt="0"/>
      <dgm:spPr/>
    </dgm:pt>
    <dgm:pt modelId="{A991A35C-E948-422B-A013-81F8AD44BDD1}" type="pres">
      <dgm:prSet presAssocID="{05AD76EB-ED37-4342-8727-AB7FE0714E16}" presName="compNode" presStyleCnt="0"/>
      <dgm:spPr/>
    </dgm:pt>
    <dgm:pt modelId="{4BC49165-6494-4D45-AE73-2CF373E9FD7C}" type="pres">
      <dgm:prSet presAssocID="{05AD76EB-ED37-4342-8727-AB7FE0714E16}" presName="bgRect" presStyleLbl="bgShp" presStyleIdx="4" presStyleCnt="7"/>
      <dgm:spPr/>
    </dgm:pt>
    <dgm:pt modelId="{E855F960-4D83-49C9-86AB-26E9672488AD}" type="pres">
      <dgm:prSet presAssocID="{05AD76EB-ED37-4342-8727-AB7FE0714E16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4C49D4DD-1BB4-4867-8CC0-914A8728E9D7}" type="pres">
      <dgm:prSet presAssocID="{05AD76EB-ED37-4342-8727-AB7FE0714E16}" presName="spaceRect" presStyleCnt="0"/>
      <dgm:spPr/>
    </dgm:pt>
    <dgm:pt modelId="{C6587904-6043-46AD-B012-961DDB9E6B14}" type="pres">
      <dgm:prSet presAssocID="{05AD76EB-ED37-4342-8727-AB7FE0714E16}" presName="parTx" presStyleLbl="revTx" presStyleIdx="4" presStyleCnt="7">
        <dgm:presLayoutVars>
          <dgm:chMax val="0"/>
          <dgm:chPref val="0"/>
        </dgm:presLayoutVars>
      </dgm:prSet>
      <dgm:spPr/>
    </dgm:pt>
    <dgm:pt modelId="{0C455167-D8BF-46E3-8F75-ED28C2C133A0}" type="pres">
      <dgm:prSet presAssocID="{E920566A-4858-47AC-A096-4B668113AA7C}" presName="sibTrans" presStyleCnt="0"/>
      <dgm:spPr/>
    </dgm:pt>
    <dgm:pt modelId="{64B69BDF-F829-45A4-ABD9-21D911911713}" type="pres">
      <dgm:prSet presAssocID="{860F1931-82F7-494D-A397-EDB5C3D328F1}" presName="compNode" presStyleCnt="0"/>
      <dgm:spPr/>
    </dgm:pt>
    <dgm:pt modelId="{65601F17-CB35-434A-BCDE-275E2C99E443}" type="pres">
      <dgm:prSet presAssocID="{860F1931-82F7-494D-A397-EDB5C3D328F1}" presName="bgRect" presStyleLbl="bgShp" presStyleIdx="5" presStyleCnt="7"/>
      <dgm:spPr/>
    </dgm:pt>
    <dgm:pt modelId="{F749E28F-AD85-4255-A113-9049B79392BC}" type="pres">
      <dgm:prSet presAssocID="{860F1931-82F7-494D-A397-EDB5C3D328F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6FB3119F-360B-4945-84FB-714897E88DB1}" type="pres">
      <dgm:prSet presAssocID="{860F1931-82F7-494D-A397-EDB5C3D328F1}" presName="spaceRect" presStyleCnt="0"/>
      <dgm:spPr/>
    </dgm:pt>
    <dgm:pt modelId="{E3F0A433-A2BA-4FA1-88BE-BBC97E44DA50}" type="pres">
      <dgm:prSet presAssocID="{860F1931-82F7-494D-A397-EDB5C3D328F1}" presName="parTx" presStyleLbl="revTx" presStyleIdx="5" presStyleCnt="7">
        <dgm:presLayoutVars>
          <dgm:chMax val="0"/>
          <dgm:chPref val="0"/>
        </dgm:presLayoutVars>
      </dgm:prSet>
      <dgm:spPr/>
    </dgm:pt>
    <dgm:pt modelId="{07FCF837-13D2-4600-9B29-7377B2E2E814}" type="pres">
      <dgm:prSet presAssocID="{093B1C8B-9FE6-4D6C-841D-6C39C41642BA}" presName="sibTrans" presStyleCnt="0"/>
      <dgm:spPr/>
    </dgm:pt>
    <dgm:pt modelId="{39A91247-A3A1-45EF-9F5C-6F6D2DDD6791}" type="pres">
      <dgm:prSet presAssocID="{5EE51174-0AFA-4D4F-9035-F89EACB2D2D1}" presName="compNode" presStyleCnt="0"/>
      <dgm:spPr/>
    </dgm:pt>
    <dgm:pt modelId="{AD80D399-E407-463D-BF1A-90B1770DFECE}" type="pres">
      <dgm:prSet presAssocID="{5EE51174-0AFA-4D4F-9035-F89EACB2D2D1}" presName="bgRect" presStyleLbl="bgShp" presStyleIdx="6" presStyleCnt="7"/>
      <dgm:spPr/>
    </dgm:pt>
    <dgm:pt modelId="{237F0BA5-FD9C-4118-B3C4-D61A092A184C}" type="pres">
      <dgm:prSet presAssocID="{5EE51174-0AFA-4D4F-9035-F89EACB2D2D1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CD5F7B9C-3783-4367-BCA6-3C4CDB1B1CED}" type="pres">
      <dgm:prSet presAssocID="{5EE51174-0AFA-4D4F-9035-F89EACB2D2D1}" presName="spaceRect" presStyleCnt="0"/>
      <dgm:spPr/>
    </dgm:pt>
    <dgm:pt modelId="{C2353023-19A8-4D15-8B8A-A627888BB1E7}" type="pres">
      <dgm:prSet presAssocID="{5EE51174-0AFA-4D4F-9035-F89EACB2D2D1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85C7C200-9B42-4A1C-8F03-639B355BE8F9}" srcId="{3ABF3111-219D-485C-91A8-3E09B2ABA9B4}" destId="{1DB85272-DAB2-4DC1-8791-99B37238E293}" srcOrd="1" destOrd="0" parTransId="{C3B37611-B2EF-4676-9C75-12D0CAF03FE4}" sibTransId="{C7EE5F4F-BA0F-42B0-9D83-D41D84EF14AA}"/>
    <dgm:cxn modelId="{AE4DE422-1784-4193-B717-ED0F629C8C37}" type="presOf" srcId="{178A38CF-9D99-4248-8519-92D5B705B9FD}" destId="{47A98302-BBE9-4E26-8F3D-189BA859F0AF}" srcOrd="0" destOrd="0" presId="urn:microsoft.com/office/officeart/2018/2/layout/IconVerticalSolidList"/>
    <dgm:cxn modelId="{D3179066-CFB8-469E-A1D4-00E4FC9CCB4F}" type="presOf" srcId="{05AD76EB-ED37-4342-8727-AB7FE0714E16}" destId="{C6587904-6043-46AD-B012-961DDB9E6B14}" srcOrd="0" destOrd="0" presId="urn:microsoft.com/office/officeart/2018/2/layout/IconVerticalSolidList"/>
    <dgm:cxn modelId="{1151FF4B-1C0D-424C-A648-8C9CD5B1D7E5}" srcId="{3ABF3111-219D-485C-91A8-3E09B2ABA9B4}" destId="{178A38CF-9D99-4248-8519-92D5B705B9FD}" srcOrd="0" destOrd="0" parTransId="{3B52B8B6-CC07-49E2-95EA-928B7472D4D5}" sibTransId="{1065A3B4-E90E-43D8-9B5E-34C9A4DA4878}"/>
    <dgm:cxn modelId="{5C538054-46BD-475A-A007-2CA60547D300}" srcId="{3ABF3111-219D-485C-91A8-3E09B2ABA9B4}" destId="{5EE51174-0AFA-4D4F-9035-F89EACB2D2D1}" srcOrd="6" destOrd="0" parTransId="{5FFFC8F7-4B83-4983-A21B-754C1C945CDD}" sibTransId="{DC0165BF-311C-4651-A1C1-6A726E2502CB}"/>
    <dgm:cxn modelId="{1EC2548F-095A-4AC7-8B88-A8DD5EB29344}" srcId="{3ABF3111-219D-485C-91A8-3E09B2ABA9B4}" destId="{860F1931-82F7-494D-A397-EDB5C3D328F1}" srcOrd="5" destOrd="0" parTransId="{5E25743D-C00A-4E7E-94B9-F6BC28D3CE63}" sibTransId="{093B1C8B-9FE6-4D6C-841D-6C39C41642BA}"/>
    <dgm:cxn modelId="{E50E2EA2-167F-421B-88A3-210E727A49AC}" type="presOf" srcId="{5EE51174-0AFA-4D4F-9035-F89EACB2D2D1}" destId="{C2353023-19A8-4D15-8B8A-A627888BB1E7}" srcOrd="0" destOrd="0" presId="urn:microsoft.com/office/officeart/2018/2/layout/IconVerticalSolidList"/>
    <dgm:cxn modelId="{6D4E5EA2-D1B6-4DEB-BC25-671EC9F76289}" type="presOf" srcId="{C1F70B43-32DB-42B3-A296-07E941006921}" destId="{D13A3FBC-C9B1-400E-A28F-66ADD04A19D0}" srcOrd="0" destOrd="0" presId="urn:microsoft.com/office/officeart/2018/2/layout/IconVerticalSolidList"/>
    <dgm:cxn modelId="{6DE0EEB4-7AB4-4EE5-92B4-AB1CBD257B14}" type="presOf" srcId="{3ABF3111-219D-485C-91A8-3E09B2ABA9B4}" destId="{C4D43DCD-08F8-44FB-BA97-4548C6079A7B}" srcOrd="0" destOrd="0" presId="urn:microsoft.com/office/officeart/2018/2/layout/IconVerticalSolidList"/>
    <dgm:cxn modelId="{9F38D5BD-30DE-4A0C-8812-34E5CD4C8A23}" srcId="{3ABF3111-219D-485C-91A8-3E09B2ABA9B4}" destId="{90E5DD5F-BCDF-4168-BB28-2D12AAB30342}" srcOrd="2" destOrd="0" parTransId="{5304B606-AE19-4080-B413-9473E0F6A1BE}" sibTransId="{C0191A1F-7211-4CFA-965B-C976E8DD81A4}"/>
    <dgm:cxn modelId="{B564E6D0-D217-406C-8A6B-208971CF345B}" type="presOf" srcId="{860F1931-82F7-494D-A397-EDB5C3D328F1}" destId="{E3F0A433-A2BA-4FA1-88BE-BBC97E44DA50}" srcOrd="0" destOrd="0" presId="urn:microsoft.com/office/officeart/2018/2/layout/IconVerticalSolidList"/>
    <dgm:cxn modelId="{48DE5FD1-89F7-453A-B282-CE6E346E10E7}" type="presOf" srcId="{90E5DD5F-BCDF-4168-BB28-2D12AAB30342}" destId="{BAD78B9F-EBBB-49DD-853E-B286B03E92CF}" srcOrd="0" destOrd="0" presId="urn:microsoft.com/office/officeart/2018/2/layout/IconVerticalSolidList"/>
    <dgm:cxn modelId="{E1592CE2-9248-4F36-A6A5-81319CDAC6EF}" srcId="{3ABF3111-219D-485C-91A8-3E09B2ABA9B4}" destId="{C1F70B43-32DB-42B3-A296-07E941006921}" srcOrd="3" destOrd="0" parTransId="{6282ABDC-962B-4A06-8AF5-79F9531E273A}" sibTransId="{3D84B006-A846-4DA1-9798-7128D6DAFDC1}"/>
    <dgm:cxn modelId="{4DB5ABF9-C823-428B-A210-D12E9AF10F87}" srcId="{3ABF3111-219D-485C-91A8-3E09B2ABA9B4}" destId="{05AD76EB-ED37-4342-8727-AB7FE0714E16}" srcOrd="4" destOrd="0" parTransId="{3520492D-3D96-463C-BF0C-A84DA83DF851}" sibTransId="{E920566A-4858-47AC-A096-4B668113AA7C}"/>
    <dgm:cxn modelId="{64D116FF-4209-48F5-A696-ADDC278193C5}" type="presOf" srcId="{1DB85272-DAB2-4DC1-8791-99B37238E293}" destId="{6C287793-6E6B-4DB0-B046-1AECC66819CD}" srcOrd="0" destOrd="0" presId="urn:microsoft.com/office/officeart/2018/2/layout/IconVerticalSolidList"/>
    <dgm:cxn modelId="{8B942F67-89F3-494F-A890-9454145C9188}" type="presParOf" srcId="{C4D43DCD-08F8-44FB-BA97-4548C6079A7B}" destId="{E430402D-EA82-4718-AA5A-10160AF61786}" srcOrd="0" destOrd="0" presId="urn:microsoft.com/office/officeart/2018/2/layout/IconVerticalSolidList"/>
    <dgm:cxn modelId="{B1394964-4426-447B-A8F8-BECFF8BC8265}" type="presParOf" srcId="{E430402D-EA82-4718-AA5A-10160AF61786}" destId="{9CBD3D4B-BA81-4C24-BBCC-7CAC23B0A3F8}" srcOrd="0" destOrd="0" presId="urn:microsoft.com/office/officeart/2018/2/layout/IconVerticalSolidList"/>
    <dgm:cxn modelId="{2A2816A8-9E38-43D9-BA39-F3214E7003FF}" type="presParOf" srcId="{E430402D-EA82-4718-AA5A-10160AF61786}" destId="{B05FD13B-C752-48C6-BBA6-5EDEBDAE2F3C}" srcOrd="1" destOrd="0" presId="urn:microsoft.com/office/officeart/2018/2/layout/IconVerticalSolidList"/>
    <dgm:cxn modelId="{B0BB68D8-1819-4F4B-AB09-B498ABAD94F8}" type="presParOf" srcId="{E430402D-EA82-4718-AA5A-10160AF61786}" destId="{14D71724-D9F9-4D72-8952-6C9C122E18D5}" srcOrd="2" destOrd="0" presId="urn:microsoft.com/office/officeart/2018/2/layout/IconVerticalSolidList"/>
    <dgm:cxn modelId="{EF85D2A1-1FEC-4495-AA8B-4994ACCA68F4}" type="presParOf" srcId="{E430402D-EA82-4718-AA5A-10160AF61786}" destId="{47A98302-BBE9-4E26-8F3D-189BA859F0AF}" srcOrd="3" destOrd="0" presId="urn:microsoft.com/office/officeart/2018/2/layout/IconVerticalSolidList"/>
    <dgm:cxn modelId="{27AC6BAB-0A87-45A4-916D-20D2D9F5375D}" type="presParOf" srcId="{C4D43DCD-08F8-44FB-BA97-4548C6079A7B}" destId="{AD750B6C-B1DC-486D-B9D9-3166F5BD93F2}" srcOrd="1" destOrd="0" presId="urn:microsoft.com/office/officeart/2018/2/layout/IconVerticalSolidList"/>
    <dgm:cxn modelId="{541CD6D1-4E5A-4FE8-BD01-D81B3C0C0441}" type="presParOf" srcId="{C4D43DCD-08F8-44FB-BA97-4548C6079A7B}" destId="{E360D058-42E5-4B7D-AA19-85801B170DFF}" srcOrd="2" destOrd="0" presId="urn:microsoft.com/office/officeart/2018/2/layout/IconVerticalSolidList"/>
    <dgm:cxn modelId="{A3E6F831-ABE5-49C8-A09C-A2AFD81DFB85}" type="presParOf" srcId="{E360D058-42E5-4B7D-AA19-85801B170DFF}" destId="{73A13A5B-E936-4025-99E5-0576DDECE03F}" srcOrd="0" destOrd="0" presId="urn:microsoft.com/office/officeart/2018/2/layout/IconVerticalSolidList"/>
    <dgm:cxn modelId="{12CBE37D-7B60-4CF8-A99E-15F6523ED6D0}" type="presParOf" srcId="{E360D058-42E5-4B7D-AA19-85801B170DFF}" destId="{55AECE35-357A-41D5-A3CB-49560F222DBA}" srcOrd="1" destOrd="0" presId="urn:microsoft.com/office/officeart/2018/2/layout/IconVerticalSolidList"/>
    <dgm:cxn modelId="{F087FECA-37B3-42B8-852D-8CB74E95DB4C}" type="presParOf" srcId="{E360D058-42E5-4B7D-AA19-85801B170DFF}" destId="{7568D63C-AE0B-4617-B05F-9244A822726B}" srcOrd="2" destOrd="0" presId="urn:microsoft.com/office/officeart/2018/2/layout/IconVerticalSolidList"/>
    <dgm:cxn modelId="{90CEA756-B16A-4E7E-AB21-678C43E24AD3}" type="presParOf" srcId="{E360D058-42E5-4B7D-AA19-85801B170DFF}" destId="{6C287793-6E6B-4DB0-B046-1AECC66819CD}" srcOrd="3" destOrd="0" presId="urn:microsoft.com/office/officeart/2018/2/layout/IconVerticalSolidList"/>
    <dgm:cxn modelId="{E83D3494-BEEA-4266-8361-DBE4B96E39EE}" type="presParOf" srcId="{C4D43DCD-08F8-44FB-BA97-4548C6079A7B}" destId="{294D980F-FE0E-457E-B7BF-58B6ABD71C83}" srcOrd="3" destOrd="0" presId="urn:microsoft.com/office/officeart/2018/2/layout/IconVerticalSolidList"/>
    <dgm:cxn modelId="{9439554E-5069-405E-B844-F7FADA01143C}" type="presParOf" srcId="{C4D43DCD-08F8-44FB-BA97-4548C6079A7B}" destId="{CD869E8E-01DC-475F-BD48-988DD22EB50F}" srcOrd="4" destOrd="0" presId="urn:microsoft.com/office/officeart/2018/2/layout/IconVerticalSolidList"/>
    <dgm:cxn modelId="{6E74D35B-D7F5-4661-B37B-21AC3F5512A5}" type="presParOf" srcId="{CD869E8E-01DC-475F-BD48-988DD22EB50F}" destId="{B9527892-7D62-4DA0-A0DD-8696B5E3F141}" srcOrd="0" destOrd="0" presId="urn:microsoft.com/office/officeart/2018/2/layout/IconVerticalSolidList"/>
    <dgm:cxn modelId="{0BD45FCB-7746-42EF-8053-673DBBC4C0A3}" type="presParOf" srcId="{CD869E8E-01DC-475F-BD48-988DD22EB50F}" destId="{8EBAC63E-1D8A-4FDA-A1DB-CDC7C8BFCD5C}" srcOrd="1" destOrd="0" presId="urn:microsoft.com/office/officeart/2018/2/layout/IconVerticalSolidList"/>
    <dgm:cxn modelId="{41DACEA6-2BBF-48CB-BAF1-00FEC16492FE}" type="presParOf" srcId="{CD869E8E-01DC-475F-BD48-988DD22EB50F}" destId="{6C11B99B-8179-4A6B-908B-4E38A3FB4934}" srcOrd="2" destOrd="0" presId="urn:microsoft.com/office/officeart/2018/2/layout/IconVerticalSolidList"/>
    <dgm:cxn modelId="{A8D16086-2428-44D8-8B14-9662345C9B74}" type="presParOf" srcId="{CD869E8E-01DC-475F-BD48-988DD22EB50F}" destId="{BAD78B9F-EBBB-49DD-853E-B286B03E92CF}" srcOrd="3" destOrd="0" presId="urn:microsoft.com/office/officeart/2018/2/layout/IconVerticalSolidList"/>
    <dgm:cxn modelId="{1DFED398-41C3-4DE1-B5CE-3ADEB3A3C31E}" type="presParOf" srcId="{C4D43DCD-08F8-44FB-BA97-4548C6079A7B}" destId="{451061EA-4AE5-4AF1-9E42-34FA85A176B5}" srcOrd="5" destOrd="0" presId="urn:microsoft.com/office/officeart/2018/2/layout/IconVerticalSolidList"/>
    <dgm:cxn modelId="{F643EAA0-D4A7-4B4D-9490-A04136E09224}" type="presParOf" srcId="{C4D43DCD-08F8-44FB-BA97-4548C6079A7B}" destId="{F5F17533-CF60-425E-AA15-C04D743A23F7}" srcOrd="6" destOrd="0" presId="urn:microsoft.com/office/officeart/2018/2/layout/IconVerticalSolidList"/>
    <dgm:cxn modelId="{8366BFF6-EB23-46DB-B4BE-27CDA8193EB3}" type="presParOf" srcId="{F5F17533-CF60-425E-AA15-C04D743A23F7}" destId="{3CC9315A-903A-4076-853D-B8330F58699A}" srcOrd="0" destOrd="0" presId="urn:microsoft.com/office/officeart/2018/2/layout/IconVerticalSolidList"/>
    <dgm:cxn modelId="{1FD4B60C-E6A7-40B5-8075-C2E7FFE296C6}" type="presParOf" srcId="{F5F17533-CF60-425E-AA15-C04D743A23F7}" destId="{28A446F7-D19F-4BBE-B8E1-51258901E791}" srcOrd="1" destOrd="0" presId="urn:microsoft.com/office/officeart/2018/2/layout/IconVerticalSolidList"/>
    <dgm:cxn modelId="{8EEC8958-1E36-48E0-A2C2-60F5CFE7B016}" type="presParOf" srcId="{F5F17533-CF60-425E-AA15-C04D743A23F7}" destId="{5A4DDD03-90DE-4284-8C8E-BE3F28DE5AAA}" srcOrd="2" destOrd="0" presId="urn:microsoft.com/office/officeart/2018/2/layout/IconVerticalSolidList"/>
    <dgm:cxn modelId="{F5E5684C-D330-4769-A623-3F7CBCC9D6BF}" type="presParOf" srcId="{F5F17533-CF60-425E-AA15-C04D743A23F7}" destId="{D13A3FBC-C9B1-400E-A28F-66ADD04A19D0}" srcOrd="3" destOrd="0" presId="urn:microsoft.com/office/officeart/2018/2/layout/IconVerticalSolidList"/>
    <dgm:cxn modelId="{C899A87B-2EDD-406D-B25C-F26976A9DB1C}" type="presParOf" srcId="{C4D43DCD-08F8-44FB-BA97-4548C6079A7B}" destId="{FFAA9A8F-5121-42F1-9698-20A8CA3C044E}" srcOrd="7" destOrd="0" presId="urn:microsoft.com/office/officeart/2018/2/layout/IconVerticalSolidList"/>
    <dgm:cxn modelId="{6E8A81E9-6A31-469A-A6A8-1A56AEDF8876}" type="presParOf" srcId="{C4D43DCD-08F8-44FB-BA97-4548C6079A7B}" destId="{A991A35C-E948-422B-A013-81F8AD44BDD1}" srcOrd="8" destOrd="0" presId="urn:microsoft.com/office/officeart/2018/2/layout/IconVerticalSolidList"/>
    <dgm:cxn modelId="{9F4F5B3E-3D78-45F5-9489-F4A9D8BF9FA1}" type="presParOf" srcId="{A991A35C-E948-422B-A013-81F8AD44BDD1}" destId="{4BC49165-6494-4D45-AE73-2CF373E9FD7C}" srcOrd="0" destOrd="0" presId="urn:microsoft.com/office/officeart/2018/2/layout/IconVerticalSolidList"/>
    <dgm:cxn modelId="{9BB7EDE0-955A-48C7-BDFB-B95B27B4DBDA}" type="presParOf" srcId="{A991A35C-E948-422B-A013-81F8AD44BDD1}" destId="{E855F960-4D83-49C9-86AB-26E9672488AD}" srcOrd="1" destOrd="0" presId="urn:microsoft.com/office/officeart/2018/2/layout/IconVerticalSolidList"/>
    <dgm:cxn modelId="{15D77628-EA19-49FA-82A1-AC329A6CAAB7}" type="presParOf" srcId="{A991A35C-E948-422B-A013-81F8AD44BDD1}" destId="{4C49D4DD-1BB4-4867-8CC0-914A8728E9D7}" srcOrd="2" destOrd="0" presId="urn:microsoft.com/office/officeart/2018/2/layout/IconVerticalSolidList"/>
    <dgm:cxn modelId="{14DBD248-E75F-49A6-907A-04DE5A381BA6}" type="presParOf" srcId="{A991A35C-E948-422B-A013-81F8AD44BDD1}" destId="{C6587904-6043-46AD-B012-961DDB9E6B14}" srcOrd="3" destOrd="0" presId="urn:microsoft.com/office/officeart/2018/2/layout/IconVerticalSolidList"/>
    <dgm:cxn modelId="{00EB97E0-6A45-43DE-AFF0-C456918698B7}" type="presParOf" srcId="{C4D43DCD-08F8-44FB-BA97-4548C6079A7B}" destId="{0C455167-D8BF-46E3-8F75-ED28C2C133A0}" srcOrd="9" destOrd="0" presId="urn:microsoft.com/office/officeart/2018/2/layout/IconVerticalSolidList"/>
    <dgm:cxn modelId="{53A27DA0-D119-4CD5-AB8F-6D764184535A}" type="presParOf" srcId="{C4D43DCD-08F8-44FB-BA97-4548C6079A7B}" destId="{64B69BDF-F829-45A4-ABD9-21D911911713}" srcOrd="10" destOrd="0" presId="urn:microsoft.com/office/officeart/2018/2/layout/IconVerticalSolidList"/>
    <dgm:cxn modelId="{263D2970-B58A-4B6E-8E40-DE47ED4DF8F8}" type="presParOf" srcId="{64B69BDF-F829-45A4-ABD9-21D911911713}" destId="{65601F17-CB35-434A-BCDE-275E2C99E443}" srcOrd="0" destOrd="0" presId="urn:microsoft.com/office/officeart/2018/2/layout/IconVerticalSolidList"/>
    <dgm:cxn modelId="{17917C99-9E4D-4A25-9D8C-7DEB952A64B8}" type="presParOf" srcId="{64B69BDF-F829-45A4-ABD9-21D911911713}" destId="{F749E28F-AD85-4255-A113-9049B79392BC}" srcOrd="1" destOrd="0" presId="urn:microsoft.com/office/officeart/2018/2/layout/IconVerticalSolidList"/>
    <dgm:cxn modelId="{F05252B0-C6C7-4678-8617-B2017E6FCCFE}" type="presParOf" srcId="{64B69BDF-F829-45A4-ABD9-21D911911713}" destId="{6FB3119F-360B-4945-84FB-714897E88DB1}" srcOrd="2" destOrd="0" presId="urn:microsoft.com/office/officeart/2018/2/layout/IconVerticalSolidList"/>
    <dgm:cxn modelId="{2FC0DFF4-EAFD-4F18-85E3-DB8FF2440D63}" type="presParOf" srcId="{64B69BDF-F829-45A4-ABD9-21D911911713}" destId="{E3F0A433-A2BA-4FA1-88BE-BBC97E44DA50}" srcOrd="3" destOrd="0" presId="urn:microsoft.com/office/officeart/2018/2/layout/IconVerticalSolidList"/>
    <dgm:cxn modelId="{59893E4C-7DD0-4F30-A28B-8F9DBFF085ED}" type="presParOf" srcId="{C4D43DCD-08F8-44FB-BA97-4548C6079A7B}" destId="{07FCF837-13D2-4600-9B29-7377B2E2E814}" srcOrd="11" destOrd="0" presId="urn:microsoft.com/office/officeart/2018/2/layout/IconVerticalSolidList"/>
    <dgm:cxn modelId="{8A739D89-B0A4-4045-8A41-C8C563F8DE8E}" type="presParOf" srcId="{C4D43DCD-08F8-44FB-BA97-4548C6079A7B}" destId="{39A91247-A3A1-45EF-9F5C-6F6D2DDD6791}" srcOrd="12" destOrd="0" presId="urn:microsoft.com/office/officeart/2018/2/layout/IconVerticalSolidList"/>
    <dgm:cxn modelId="{9EB3B595-EC99-4861-8214-FB7C232E774F}" type="presParOf" srcId="{39A91247-A3A1-45EF-9F5C-6F6D2DDD6791}" destId="{AD80D399-E407-463D-BF1A-90B1770DFECE}" srcOrd="0" destOrd="0" presId="urn:microsoft.com/office/officeart/2018/2/layout/IconVerticalSolidList"/>
    <dgm:cxn modelId="{D2AEE461-DCC4-43B5-BF8B-FD7FE7A7138B}" type="presParOf" srcId="{39A91247-A3A1-45EF-9F5C-6F6D2DDD6791}" destId="{237F0BA5-FD9C-4118-B3C4-D61A092A184C}" srcOrd="1" destOrd="0" presId="urn:microsoft.com/office/officeart/2018/2/layout/IconVerticalSolidList"/>
    <dgm:cxn modelId="{D15A789C-8D5A-4936-9080-26D7BF0B4D20}" type="presParOf" srcId="{39A91247-A3A1-45EF-9F5C-6F6D2DDD6791}" destId="{CD5F7B9C-3783-4367-BCA6-3C4CDB1B1CED}" srcOrd="2" destOrd="0" presId="urn:microsoft.com/office/officeart/2018/2/layout/IconVerticalSolidList"/>
    <dgm:cxn modelId="{1485580B-059F-4DF4-B0A5-605179886FA0}" type="presParOf" srcId="{39A91247-A3A1-45EF-9F5C-6F6D2DDD6791}" destId="{C2353023-19A8-4D15-8B8A-A627888BB1E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2876D-E15B-4016-B97B-8142FBE54B2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D7DC62B-1E03-4215-B954-6B02C3C80219}">
      <dgm:prSet/>
      <dgm:spPr/>
      <dgm:t>
        <a:bodyPr/>
        <a:lstStyle/>
        <a:p>
          <a:r>
            <a:rPr lang="en-GB"/>
            <a:t>Ministry of  Transport</a:t>
          </a:r>
          <a:endParaRPr lang="en-US"/>
        </a:p>
      </dgm:t>
    </dgm:pt>
    <dgm:pt modelId="{64A21B3A-EB46-4F24-BE9C-907530B8C3F3}" type="parTrans" cxnId="{CD0D7458-9B06-4CB5-8FF0-00623D62D2A4}">
      <dgm:prSet/>
      <dgm:spPr/>
      <dgm:t>
        <a:bodyPr/>
        <a:lstStyle/>
        <a:p>
          <a:endParaRPr lang="en-US"/>
        </a:p>
      </dgm:t>
    </dgm:pt>
    <dgm:pt modelId="{190E5746-42E4-4CAB-87C5-FAEA95AC13FF}" type="sibTrans" cxnId="{CD0D7458-9B06-4CB5-8FF0-00623D62D2A4}">
      <dgm:prSet/>
      <dgm:spPr/>
      <dgm:t>
        <a:bodyPr/>
        <a:lstStyle/>
        <a:p>
          <a:endParaRPr lang="en-US"/>
        </a:p>
      </dgm:t>
    </dgm:pt>
    <dgm:pt modelId="{650464A4-89EE-45BC-B5FB-49018D194A73}">
      <dgm:prSet/>
      <dgm:spPr/>
      <dgm:t>
        <a:bodyPr/>
        <a:lstStyle/>
        <a:p>
          <a:r>
            <a:rPr lang="en-GB"/>
            <a:t>Road Transport Department </a:t>
          </a:r>
          <a:endParaRPr lang="en-US"/>
        </a:p>
      </dgm:t>
    </dgm:pt>
    <dgm:pt modelId="{3BC1EBE2-73A8-4BC7-B628-ED6464635FD8}" type="parTrans" cxnId="{2B171614-98C1-4B18-B16F-80F42BA62A02}">
      <dgm:prSet/>
      <dgm:spPr/>
      <dgm:t>
        <a:bodyPr/>
        <a:lstStyle/>
        <a:p>
          <a:endParaRPr lang="en-US"/>
        </a:p>
      </dgm:t>
    </dgm:pt>
    <dgm:pt modelId="{B16A903A-C649-4D66-B945-25B7CAD346EA}" type="sibTrans" cxnId="{2B171614-98C1-4B18-B16F-80F42BA62A02}">
      <dgm:prSet/>
      <dgm:spPr/>
      <dgm:t>
        <a:bodyPr/>
        <a:lstStyle/>
        <a:p>
          <a:endParaRPr lang="en-US"/>
        </a:p>
      </dgm:t>
    </dgm:pt>
    <dgm:pt modelId="{1264E3C8-01AB-48BA-8353-B14679944D98}">
      <dgm:prSet/>
      <dgm:spPr/>
      <dgm:t>
        <a:bodyPr/>
        <a:lstStyle/>
        <a:p>
          <a:r>
            <a:rPr lang="en-GB"/>
            <a:t>Police Force</a:t>
          </a:r>
          <a:endParaRPr lang="en-US"/>
        </a:p>
      </dgm:t>
    </dgm:pt>
    <dgm:pt modelId="{E99C7830-6F4A-4A96-9D83-D57F618500DA}" type="parTrans" cxnId="{D9ADCDE4-97E2-4E13-A1F1-206B535B6323}">
      <dgm:prSet/>
      <dgm:spPr/>
      <dgm:t>
        <a:bodyPr/>
        <a:lstStyle/>
        <a:p>
          <a:endParaRPr lang="en-US"/>
        </a:p>
      </dgm:t>
    </dgm:pt>
    <dgm:pt modelId="{0D07CCAC-77E3-496B-9A9B-8FB36FFFBC2E}" type="sibTrans" cxnId="{D9ADCDE4-97E2-4E13-A1F1-206B535B6323}">
      <dgm:prSet/>
      <dgm:spPr/>
      <dgm:t>
        <a:bodyPr/>
        <a:lstStyle/>
        <a:p>
          <a:endParaRPr lang="en-US"/>
        </a:p>
      </dgm:t>
    </dgm:pt>
    <dgm:pt modelId="{DB0AA9FB-3444-45FF-9D03-5F6259DBA504}">
      <dgm:prSet/>
      <dgm:spPr/>
      <dgm:t>
        <a:bodyPr/>
        <a:lstStyle/>
        <a:p>
          <a:r>
            <a:rPr lang="en-GB"/>
            <a:t>Emergency Service Department </a:t>
          </a:r>
          <a:endParaRPr lang="en-US"/>
        </a:p>
      </dgm:t>
    </dgm:pt>
    <dgm:pt modelId="{98834DDB-98B3-48E7-9D86-A4074E4B6FF5}" type="parTrans" cxnId="{96AF6FF9-D8E1-4815-A1C2-2958100D7F4D}">
      <dgm:prSet/>
      <dgm:spPr/>
      <dgm:t>
        <a:bodyPr/>
        <a:lstStyle/>
        <a:p>
          <a:endParaRPr lang="en-US"/>
        </a:p>
      </dgm:t>
    </dgm:pt>
    <dgm:pt modelId="{3BBCF6A8-CC7B-4CCC-9DE9-B1DFB64EDEFD}" type="sibTrans" cxnId="{96AF6FF9-D8E1-4815-A1C2-2958100D7F4D}">
      <dgm:prSet/>
      <dgm:spPr/>
      <dgm:t>
        <a:bodyPr/>
        <a:lstStyle/>
        <a:p>
          <a:endParaRPr lang="en-US"/>
        </a:p>
      </dgm:t>
    </dgm:pt>
    <dgm:pt modelId="{8EF79DB2-4454-4537-870B-B84B7881E2D5}">
      <dgm:prSet/>
      <dgm:spPr/>
      <dgm:t>
        <a:bodyPr/>
        <a:lstStyle/>
        <a:p>
          <a:r>
            <a:rPr lang="en-GB"/>
            <a:t>Road safety Corps</a:t>
          </a:r>
          <a:endParaRPr lang="en-US"/>
        </a:p>
      </dgm:t>
    </dgm:pt>
    <dgm:pt modelId="{031A6291-FAE5-4168-B906-CBE5FD8C569B}" type="parTrans" cxnId="{DE2C4F50-70F2-43CE-A26E-102C601D4C82}">
      <dgm:prSet/>
      <dgm:spPr/>
      <dgm:t>
        <a:bodyPr/>
        <a:lstStyle/>
        <a:p>
          <a:endParaRPr lang="en-US"/>
        </a:p>
      </dgm:t>
    </dgm:pt>
    <dgm:pt modelId="{4EFF92F1-551A-46E5-8C47-D382EC76D714}" type="sibTrans" cxnId="{DE2C4F50-70F2-43CE-A26E-102C601D4C82}">
      <dgm:prSet/>
      <dgm:spPr/>
      <dgm:t>
        <a:bodyPr/>
        <a:lstStyle/>
        <a:p>
          <a:endParaRPr lang="en-US"/>
        </a:p>
      </dgm:t>
    </dgm:pt>
    <dgm:pt modelId="{3804F6F2-74BD-4324-BF28-5BC010A49F2D}">
      <dgm:prSet/>
      <dgm:spPr/>
      <dgm:t>
        <a:bodyPr/>
        <a:lstStyle/>
        <a:p>
          <a:r>
            <a:rPr lang="en-GB"/>
            <a:t>Transport Operators</a:t>
          </a:r>
          <a:endParaRPr lang="en-US"/>
        </a:p>
      </dgm:t>
    </dgm:pt>
    <dgm:pt modelId="{1DEE53DF-F367-4C96-9AC5-AF9FEB0DCF56}" type="parTrans" cxnId="{D97881F9-08EE-4F89-8875-36538CDC6234}">
      <dgm:prSet/>
      <dgm:spPr/>
      <dgm:t>
        <a:bodyPr/>
        <a:lstStyle/>
        <a:p>
          <a:endParaRPr lang="en-US"/>
        </a:p>
      </dgm:t>
    </dgm:pt>
    <dgm:pt modelId="{ED4211A8-52A7-4B86-8810-E2B9D886CCB4}" type="sibTrans" cxnId="{D97881F9-08EE-4F89-8875-36538CDC6234}">
      <dgm:prSet/>
      <dgm:spPr/>
      <dgm:t>
        <a:bodyPr/>
        <a:lstStyle/>
        <a:p>
          <a:endParaRPr lang="en-US"/>
        </a:p>
      </dgm:t>
    </dgm:pt>
    <dgm:pt modelId="{6C689826-2FDB-4905-A390-C3677CA6404D}">
      <dgm:prSet/>
      <dgm:spPr/>
      <dgm:t>
        <a:bodyPr/>
        <a:lstStyle/>
        <a:p>
          <a:r>
            <a:rPr lang="en-GB"/>
            <a:t>Traffic Management Agencies</a:t>
          </a:r>
          <a:endParaRPr lang="en-US"/>
        </a:p>
      </dgm:t>
    </dgm:pt>
    <dgm:pt modelId="{6056FF3E-A76D-486D-BD28-B252D46A6A0A}" type="parTrans" cxnId="{EF7F7C7B-D399-4B86-B435-33B4759A1D9C}">
      <dgm:prSet/>
      <dgm:spPr/>
      <dgm:t>
        <a:bodyPr/>
        <a:lstStyle/>
        <a:p>
          <a:endParaRPr lang="en-US"/>
        </a:p>
      </dgm:t>
    </dgm:pt>
    <dgm:pt modelId="{8C008EFF-04EF-4653-8125-6F29BE8EEE80}" type="sibTrans" cxnId="{EF7F7C7B-D399-4B86-B435-33B4759A1D9C}">
      <dgm:prSet/>
      <dgm:spPr/>
      <dgm:t>
        <a:bodyPr/>
        <a:lstStyle/>
        <a:p>
          <a:endParaRPr lang="en-US"/>
        </a:p>
      </dgm:t>
    </dgm:pt>
    <dgm:pt modelId="{68179709-E892-4343-B45F-3B6CDA0D0848}">
      <dgm:prSet/>
      <dgm:spPr/>
      <dgm:t>
        <a:bodyPr/>
        <a:lstStyle/>
        <a:p>
          <a:r>
            <a:rPr lang="en-GB"/>
            <a:t>Public</a:t>
          </a:r>
          <a:endParaRPr lang="en-US"/>
        </a:p>
      </dgm:t>
    </dgm:pt>
    <dgm:pt modelId="{9485AA54-F28B-4757-BA32-1E6C81DFB8B8}" type="parTrans" cxnId="{43778C11-A1FB-488D-81A4-87EB1CA891A5}">
      <dgm:prSet/>
      <dgm:spPr/>
      <dgm:t>
        <a:bodyPr/>
        <a:lstStyle/>
        <a:p>
          <a:endParaRPr lang="en-US"/>
        </a:p>
      </dgm:t>
    </dgm:pt>
    <dgm:pt modelId="{FE73F852-60DE-4DE8-B0C8-E9640BAB9086}" type="sibTrans" cxnId="{43778C11-A1FB-488D-81A4-87EB1CA891A5}">
      <dgm:prSet/>
      <dgm:spPr/>
      <dgm:t>
        <a:bodyPr/>
        <a:lstStyle/>
        <a:p>
          <a:endParaRPr lang="en-US"/>
        </a:p>
      </dgm:t>
    </dgm:pt>
    <dgm:pt modelId="{03F85514-784A-4DC4-BFD2-92D1DD2C36E2}">
      <dgm:prSet/>
      <dgm:spPr/>
      <dgm:t>
        <a:bodyPr/>
        <a:lstStyle/>
        <a:p>
          <a:r>
            <a:rPr lang="en-GB"/>
            <a:t>Media </a:t>
          </a:r>
          <a:endParaRPr lang="en-US"/>
        </a:p>
      </dgm:t>
    </dgm:pt>
    <dgm:pt modelId="{9B2254C3-9CDA-472E-8920-513B65A10F04}" type="parTrans" cxnId="{06AE3835-6864-48A1-8476-EBFD59CE0227}">
      <dgm:prSet/>
      <dgm:spPr/>
      <dgm:t>
        <a:bodyPr/>
        <a:lstStyle/>
        <a:p>
          <a:endParaRPr lang="en-US"/>
        </a:p>
      </dgm:t>
    </dgm:pt>
    <dgm:pt modelId="{BC0B9409-C7D0-4CF5-BA4B-0F0D79275CE9}" type="sibTrans" cxnId="{06AE3835-6864-48A1-8476-EBFD59CE0227}">
      <dgm:prSet/>
      <dgm:spPr/>
      <dgm:t>
        <a:bodyPr/>
        <a:lstStyle/>
        <a:p>
          <a:endParaRPr lang="en-US"/>
        </a:p>
      </dgm:t>
    </dgm:pt>
    <dgm:pt modelId="{C7FEBB32-454F-4071-88EC-E8298723B50D}" type="pres">
      <dgm:prSet presAssocID="{8B72876D-E15B-4016-B97B-8142FBE54B23}" presName="vert0" presStyleCnt="0">
        <dgm:presLayoutVars>
          <dgm:dir/>
          <dgm:animOne val="branch"/>
          <dgm:animLvl val="lvl"/>
        </dgm:presLayoutVars>
      </dgm:prSet>
      <dgm:spPr/>
    </dgm:pt>
    <dgm:pt modelId="{8B97E504-87EC-437B-A3C6-A1BD8EDA7003}" type="pres">
      <dgm:prSet presAssocID="{AD7DC62B-1E03-4215-B954-6B02C3C80219}" presName="thickLine" presStyleLbl="alignNode1" presStyleIdx="0" presStyleCnt="9"/>
      <dgm:spPr/>
    </dgm:pt>
    <dgm:pt modelId="{5A3E2609-A7A7-404E-84B2-1D7819C12B49}" type="pres">
      <dgm:prSet presAssocID="{AD7DC62B-1E03-4215-B954-6B02C3C80219}" presName="horz1" presStyleCnt="0"/>
      <dgm:spPr/>
    </dgm:pt>
    <dgm:pt modelId="{B7E0EA90-55F2-4FF0-BD05-C44E143B5BF1}" type="pres">
      <dgm:prSet presAssocID="{AD7DC62B-1E03-4215-B954-6B02C3C80219}" presName="tx1" presStyleLbl="revTx" presStyleIdx="0" presStyleCnt="9"/>
      <dgm:spPr/>
    </dgm:pt>
    <dgm:pt modelId="{246CA9DD-46A7-47F2-98F7-90EADF0CB51F}" type="pres">
      <dgm:prSet presAssocID="{AD7DC62B-1E03-4215-B954-6B02C3C80219}" presName="vert1" presStyleCnt="0"/>
      <dgm:spPr/>
    </dgm:pt>
    <dgm:pt modelId="{CD9E7B1F-2C23-4BE3-BD55-4773D7DB918E}" type="pres">
      <dgm:prSet presAssocID="{650464A4-89EE-45BC-B5FB-49018D194A73}" presName="thickLine" presStyleLbl="alignNode1" presStyleIdx="1" presStyleCnt="9"/>
      <dgm:spPr/>
    </dgm:pt>
    <dgm:pt modelId="{F8E12507-660E-4F91-BFF1-DAE7F4D03E2F}" type="pres">
      <dgm:prSet presAssocID="{650464A4-89EE-45BC-B5FB-49018D194A73}" presName="horz1" presStyleCnt="0"/>
      <dgm:spPr/>
    </dgm:pt>
    <dgm:pt modelId="{577A83A9-002D-4AA1-82A5-092FDE2B1FEB}" type="pres">
      <dgm:prSet presAssocID="{650464A4-89EE-45BC-B5FB-49018D194A73}" presName="tx1" presStyleLbl="revTx" presStyleIdx="1" presStyleCnt="9"/>
      <dgm:spPr/>
    </dgm:pt>
    <dgm:pt modelId="{EB44767C-6340-44AA-A9BB-90B58C9EA857}" type="pres">
      <dgm:prSet presAssocID="{650464A4-89EE-45BC-B5FB-49018D194A73}" presName="vert1" presStyleCnt="0"/>
      <dgm:spPr/>
    </dgm:pt>
    <dgm:pt modelId="{005F2704-4C64-4732-A7F0-719D3CF13658}" type="pres">
      <dgm:prSet presAssocID="{1264E3C8-01AB-48BA-8353-B14679944D98}" presName="thickLine" presStyleLbl="alignNode1" presStyleIdx="2" presStyleCnt="9"/>
      <dgm:spPr/>
    </dgm:pt>
    <dgm:pt modelId="{A52BDE24-46C2-498D-9B0A-3DDC33312F41}" type="pres">
      <dgm:prSet presAssocID="{1264E3C8-01AB-48BA-8353-B14679944D98}" presName="horz1" presStyleCnt="0"/>
      <dgm:spPr/>
    </dgm:pt>
    <dgm:pt modelId="{8F885E58-F29E-43AE-BCD4-F50193DEC753}" type="pres">
      <dgm:prSet presAssocID="{1264E3C8-01AB-48BA-8353-B14679944D98}" presName="tx1" presStyleLbl="revTx" presStyleIdx="2" presStyleCnt="9"/>
      <dgm:spPr/>
    </dgm:pt>
    <dgm:pt modelId="{08C7962C-882C-4CA2-A2A6-EEB061D0AECF}" type="pres">
      <dgm:prSet presAssocID="{1264E3C8-01AB-48BA-8353-B14679944D98}" presName="vert1" presStyleCnt="0"/>
      <dgm:spPr/>
    </dgm:pt>
    <dgm:pt modelId="{F9AD933A-B513-4725-AB22-D051D82B4C68}" type="pres">
      <dgm:prSet presAssocID="{DB0AA9FB-3444-45FF-9D03-5F6259DBA504}" presName="thickLine" presStyleLbl="alignNode1" presStyleIdx="3" presStyleCnt="9"/>
      <dgm:spPr/>
    </dgm:pt>
    <dgm:pt modelId="{0977FF94-AC32-4BA1-8301-3F72C45782BB}" type="pres">
      <dgm:prSet presAssocID="{DB0AA9FB-3444-45FF-9D03-5F6259DBA504}" presName="horz1" presStyleCnt="0"/>
      <dgm:spPr/>
    </dgm:pt>
    <dgm:pt modelId="{173CA569-1B7F-4B47-90EC-085266A56374}" type="pres">
      <dgm:prSet presAssocID="{DB0AA9FB-3444-45FF-9D03-5F6259DBA504}" presName="tx1" presStyleLbl="revTx" presStyleIdx="3" presStyleCnt="9"/>
      <dgm:spPr/>
    </dgm:pt>
    <dgm:pt modelId="{CCBAFE9B-4280-428C-969A-AADA035981F4}" type="pres">
      <dgm:prSet presAssocID="{DB0AA9FB-3444-45FF-9D03-5F6259DBA504}" presName="vert1" presStyleCnt="0"/>
      <dgm:spPr/>
    </dgm:pt>
    <dgm:pt modelId="{0AEDA4AE-2C85-448B-BF5F-A36E71406017}" type="pres">
      <dgm:prSet presAssocID="{8EF79DB2-4454-4537-870B-B84B7881E2D5}" presName="thickLine" presStyleLbl="alignNode1" presStyleIdx="4" presStyleCnt="9"/>
      <dgm:spPr/>
    </dgm:pt>
    <dgm:pt modelId="{E5C84782-9F1D-4199-B763-BB96785E2B73}" type="pres">
      <dgm:prSet presAssocID="{8EF79DB2-4454-4537-870B-B84B7881E2D5}" presName="horz1" presStyleCnt="0"/>
      <dgm:spPr/>
    </dgm:pt>
    <dgm:pt modelId="{C178BC92-CD8E-4219-B0BE-C076A17454CA}" type="pres">
      <dgm:prSet presAssocID="{8EF79DB2-4454-4537-870B-B84B7881E2D5}" presName="tx1" presStyleLbl="revTx" presStyleIdx="4" presStyleCnt="9"/>
      <dgm:spPr/>
    </dgm:pt>
    <dgm:pt modelId="{F85DE61C-4180-4CAB-89E9-29F2DA882159}" type="pres">
      <dgm:prSet presAssocID="{8EF79DB2-4454-4537-870B-B84B7881E2D5}" presName="vert1" presStyleCnt="0"/>
      <dgm:spPr/>
    </dgm:pt>
    <dgm:pt modelId="{7B984589-6CEE-40B1-AB94-7F8A2A6061A4}" type="pres">
      <dgm:prSet presAssocID="{3804F6F2-74BD-4324-BF28-5BC010A49F2D}" presName="thickLine" presStyleLbl="alignNode1" presStyleIdx="5" presStyleCnt="9"/>
      <dgm:spPr/>
    </dgm:pt>
    <dgm:pt modelId="{2640ECC0-DB3E-4FBC-B59B-9A7580ACE046}" type="pres">
      <dgm:prSet presAssocID="{3804F6F2-74BD-4324-BF28-5BC010A49F2D}" presName="horz1" presStyleCnt="0"/>
      <dgm:spPr/>
    </dgm:pt>
    <dgm:pt modelId="{6598B377-6C65-466C-93A9-B30FECADC9B2}" type="pres">
      <dgm:prSet presAssocID="{3804F6F2-74BD-4324-BF28-5BC010A49F2D}" presName="tx1" presStyleLbl="revTx" presStyleIdx="5" presStyleCnt="9"/>
      <dgm:spPr/>
    </dgm:pt>
    <dgm:pt modelId="{B46DFAB2-22E9-4586-91C2-BAB026213F52}" type="pres">
      <dgm:prSet presAssocID="{3804F6F2-74BD-4324-BF28-5BC010A49F2D}" presName="vert1" presStyleCnt="0"/>
      <dgm:spPr/>
    </dgm:pt>
    <dgm:pt modelId="{DD42EDCF-B1AE-43A6-964D-A720BA00ACDC}" type="pres">
      <dgm:prSet presAssocID="{6C689826-2FDB-4905-A390-C3677CA6404D}" presName="thickLine" presStyleLbl="alignNode1" presStyleIdx="6" presStyleCnt="9"/>
      <dgm:spPr/>
    </dgm:pt>
    <dgm:pt modelId="{E49638A0-A198-4D1A-A3DB-5B9A1F3063FE}" type="pres">
      <dgm:prSet presAssocID="{6C689826-2FDB-4905-A390-C3677CA6404D}" presName="horz1" presStyleCnt="0"/>
      <dgm:spPr/>
    </dgm:pt>
    <dgm:pt modelId="{E084459B-2ACA-45DE-A9B2-B3671E76DCDF}" type="pres">
      <dgm:prSet presAssocID="{6C689826-2FDB-4905-A390-C3677CA6404D}" presName="tx1" presStyleLbl="revTx" presStyleIdx="6" presStyleCnt="9"/>
      <dgm:spPr/>
    </dgm:pt>
    <dgm:pt modelId="{830F4CEF-878C-4FC4-9326-1A20AAEB57F5}" type="pres">
      <dgm:prSet presAssocID="{6C689826-2FDB-4905-A390-C3677CA6404D}" presName="vert1" presStyleCnt="0"/>
      <dgm:spPr/>
    </dgm:pt>
    <dgm:pt modelId="{FF57DADA-51F5-4B56-A444-F169C0905E5F}" type="pres">
      <dgm:prSet presAssocID="{68179709-E892-4343-B45F-3B6CDA0D0848}" presName="thickLine" presStyleLbl="alignNode1" presStyleIdx="7" presStyleCnt="9"/>
      <dgm:spPr/>
    </dgm:pt>
    <dgm:pt modelId="{7B9E1CDF-7A3F-47BD-A900-629F4A517E2A}" type="pres">
      <dgm:prSet presAssocID="{68179709-E892-4343-B45F-3B6CDA0D0848}" presName="horz1" presStyleCnt="0"/>
      <dgm:spPr/>
    </dgm:pt>
    <dgm:pt modelId="{08F516A7-1F6F-4E6C-9116-F2DDDADF96FC}" type="pres">
      <dgm:prSet presAssocID="{68179709-E892-4343-B45F-3B6CDA0D0848}" presName="tx1" presStyleLbl="revTx" presStyleIdx="7" presStyleCnt="9"/>
      <dgm:spPr/>
    </dgm:pt>
    <dgm:pt modelId="{9DB36444-5D41-43A3-94C4-2000F860B4E2}" type="pres">
      <dgm:prSet presAssocID="{68179709-E892-4343-B45F-3B6CDA0D0848}" presName="vert1" presStyleCnt="0"/>
      <dgm:spPr/>
    </dgm:pt>
    <dgm:pt modelId="{BAC2CA03-EE2A-4D04-98B1-013D9CECC700}" type="pres">
      <dgm:prSet presAssocID="{03F85514-784A-4DC4-BFD2-92D1DD2C36E2}" presName="thickLine" presStyleLbl="alignNode1" presStyleIdx="8" presStyleCnt="9"/>
      <dgm:spPr/>
    </dgm:pt>
    <dgm:pt modelId="{1CD56413-5E9D-468E-8689-B7C29F2E87B6}" type="pres">
      <dgm:prSet presAssocID="{03F85514-784A-4DC4-BFD2-92D1DD2C36E2}" presName="horz1" presStyleCnt="0"/>
      <dgm:spPr/>
    </dgm:pt>
    <dgm:pt modelId="{DF2F52B3-4F7C-4F5C-99A6-ACF0D7560A80}" type="pres">
      <dgm:prSet presAssocID="{03F85514-784A-4DC4-BFD2-92D1DD2C36E2}" presName="tx1" presStyleLbl="revTx" presStyleIdx="8" presStyleCnt="9"/>
      <dgm:spPr/>
    </dgm:pt>
    <dgm:pt modelId="{225226D2-5053-45CE-BD19-42746EC36619}" type="pres">
      <dgm:prSet presAssocID="{03F85514-784A-4DC4-BFD2-92D1DD2C36E2}" presName="vert1" presStyleCnt="0"/>
      <dgm:spPr/>
    </dgm:pt>
  </dgm:ptLst>
  <dgm:cxnLst>
    <dgm:cxn modelId="{64A6880B-909B-450B-9159-7A025136B7FC}" type="presOf" srcId="{AD7DC62B-1E03-4215-B954-6B02C3C80219}" destId="{B7E0EA90-55F2-4FF0-BD05-C44E143B5BF1}" srcOrd="0" destOrd="0" presId="urn:microsoft.com/office/officeart/2008/layout/LinedList"/>
    <dgm:cxn modelId="{43778C11-A1FB-488D-81A4-87EB1CA891A5}" srcId="{8B72876D-E15B-4016-B97B-8142FBE54B23}" destId="{68179709-E892-4343-B45F-3B6CDA0D0848}" srcOrd="7" destOrd="0" parTransId="{9485AA54-F28B-4757-BA32-1E6C81DFB8B8}" sibTransId="{FE73F852-60DE-4DE8-B0C8-E9640BAB9086}"/>
    <dgm:cxn modelId="{2B171614-98C1-4B18-B16F-80F42BA62A02}" srcId="{8B72876D-E15B-4016-B97B-8142FBE54B23}" destId="{650464A4-89EE-45BC-B5FB-49018D194A73}" srcOrd="1" destOrd="0" parTransId="{3BC1EBE2-73A8-4BC7-B628-ED6464635FD8}" sibTransId="{B16A903A-C649-4D66-B945-25B7CAD346EA}"/>
    <dgm:cxn modelId="{DF9BA224-86E1-4363-9AFE-4991649AD9B1}" type="presOf" srcId="{1264E3C8-01AB-48BA-8353-B14679944D98}" destId="{8F885E58-F29E-43AE-BCD4-F50193DEC753}" srcOrd="0" destOrd="0" presId="urn:microsoft.com/office/officeart/2008/layout/LinedList"/>
    <dgm:cxn modelId="{5858302D-FD5D-4942-8138-A45973B59D46}" type="presOf" srcId="{8B72876D-E15B-4016-B97B-8142FBE54B23}" destId="{C7FEBB32-454F-4071-88EC-E8298723B50D}" srcOrd="0" destOrd="0" presId="urn:microsoft.com/office/officeart/2008/layout/LinedList"/>
    <dgm:cxn modelId="{06AE3835-6864-48A1-8476-EBFD59CE0227}" srcId="{8B72876D-E15B-4016-B97B-8142FBE54B23}" destId="{03F85514-784A-4DC4-BFD2-92D1DD2C36E2}" srcOrd="8" destOrd="0" parTransId="{9B2254C3-9CDA-472E-8920-513B65A10F04}" sibTransId="{BC0B9409-C7D0-4CF5-BA4B-0F0D79275CE9}"/>
    <dgm:cxn modelId="{DE2C4F50-70F2-43CE-A26E-102C601D4C82}" srcId="{8B72876D-E15B-4016-B97B-8142FBE54B23}" destId="{8EF79DB2-4454-4537-870B-B84B7881E2D5}" srcOrd="4" destOrd="0" parTransId="{031A6291-FAE5-4168-B906-CBE5FD8C569B}" sibTransId="{4EFF92F1-551A-46E5-8C47-D382EC76D714}"/>
    <dgm:cxn modelId="{EB8C0F52-1265-4084-949E-25C48E5A1337}" type="presOf" srcId="{DB0AA9FB-3444-45FF-9D03-5F6259DBA504}" destId="{173CA569-1B7F-4B47-90EC-085266A56374}" srcOrd="0" destOrd="0" presId="urn:microsoft.com/office/officeart/2008/layout/LinedList"/>
    <dgm:cxn modelId="{CD0D7458-9B06-4CB5-8FF0-00623D62D2A4}" srcId="{8B72876D-E15B-4016-B97B-8142FBE54B23}" destId="{AD7DC62B-1E03-4215-B954-6B02C3C80219}" srcOrd="0" destOrd="0" parTransId="{64A21B3A-EB46-4F24-BE9C-907530B8C3F3}" sibTransId="{190E5746-42E4-4CAB-87C5-FAEA95AC13FF}"/>
    <dgm:cxn modelId="{EF7F7C7B-D399-4B86-B435-33B4759A1D9C}" srcId="{8B72876D-E15B-4016-B97B-8142FBE54B23}" destId="{6C689826-2FDB-4905-A390-C3677CA6404D}" srcOrd="6" destOrd="0" parTransId="{6056FF3E-A76D-486D-BD28-B252D46A6A0A}" sibTransId="{8C008EFF-04EF-4653-8125-6F29BE8EEE80}"/>
    <dgm:cxn modelId="{7C2BAF7C-78D2-4C68-B309-7DFB9E1D2316}" type="presOf" srcId="{650464A4-89EE-45BC-B5FB-49018D194A73}" destId="{577A83A9-002D-4AA1-82A5-092FDE2B1FEB}" srcOrd="0" destOrd="0" presId="urn:microsoft.com/office/officeart/2008/layout/LinedList"/>
    <dgm:cxn modelId="{34806385-C3C0-4A30-9F91-2342A88E3E64}" type="presOf" srcId="{03F85514-784A-4DC4-BFD2-92D1DD2C36E2}" destId="{DF2F52B3-4F7C-4F5C-99A6-ACF0D7560A80}" srcOrd="0" destOrd="0" presId="urn:microsoft.com/office/officeart/2008/layout/LinedList"/>
    <dgm:cxn modelId="{8F4C1EA5-593D-4B4A-839B-A79DABC74D42}" type="presOf" srcId="{6C689826-2FDB-4905-A390-C3677CA6404D}" destId="{E084459B-2ACA-45DE-A9B2-B3671E76DCDF}" srcOrd="0" destOrd="0" presId="urn:microsoft.com/office/officeart/2008/layout/LinedList"/>
    <dgm:cxn modelId="{E5F466DB-C7F4-4307-B966-664B7AC0D92C}" type="presOf" srcId="{3804F6F2-74BD-4324-BF28-5BC010A49F2D}" destId="{6598B377-6C65-466C-93A9-B30FECADC9B2}" srcOrd="0" destOrd="0" presId="urn:microsoft.com/office/officeart/2008/layout/LinedList"/>
    <dgm:cxn modelId="{D9ADCDE4-97E2-4E13-A1F1-206B535B6323}" srcId="{8B72876D-E15B-4016-B97B-8142FBE54B23}" destId="{1264E3C8-01AB-48BA-8353-B14679944D98}" srcOrd="2" destOrd="0" parTransId="{E99C7830-6F4A-4A96-9D83-D57F618500DA}" sibTransId="{0D07CCAC-77E3-496B-9A9B-8FB36FFFBC2E}"/>
    <dgm:cxn modelId="{019321EC-28FC-4832-BD80-F6B35636309B}" type="presOf" srcId="{8EF79DB2-4454-4537-870B-B84B7881E2D5}" destId="{C178BC92-CD8E-4219-B0BE-C076A17454CA}" srcOrd="0" destOrd="0" presId="urn:microsoft.com/office/officeart/2008/layout/LinedList"/>
    <dgm:cxn modelId="{24C80CF9-2EEE-4A96-B3C9-E21BEEB2801E}" type="presOf" srcId="{68179709-E892-4343-B45F-3B6CDA0D0848}" destId="{08F516A7-1F6F-4E6C-9116-F2DDDADF96FC}" srcOrd="0" destOrd="0" presId="urn:microsoft.com/office/officeart/2008/layout/LinedList"/>
    <dgm:cxn modelId="{96AF6FF9-D8E1-4815-A1C2-2958100D7F4D}" srcId="{8B72876D-E15B-4016-B97B-8142FBE54B23}" destId="{DB0AA9FB-3444-45FF-9D03-5F6259DBA504}" srcOrd="3" destOrd="0" parTransId="{98834DDB-98B3-48E7-9D86-A4074E4B6FF5}" sibTransId="{3BBCF6A8-CC7B-4CCC-9DE9-B1DFB64EDEFD}"/>
    <dgm:cxn modelId="{D97881F9-08EE-4F89-8875-36538CDC6234}" srcId="{8B72876D-E15B-4016-B97B-8142FBE54B23}" destId="{3804F6F2-74BD-4324-BF28-5BC010A49F2D}" srcOrd="5" destOrd="0" parTransId="{1DEE53DF-F367-4C96-9AC5-AF9FEB0DCF56}" sibTransId="{ED4211A8-52A7-4B86-8810-E2B9D886CCB4}"/>
    <dgm:cxn modelId="{48A7FAB1-3FDB-42E6-AF80-C2A623C62866}" type="presParOf" srcId="{C7FEBB32-454F-4071-88EC-E8298723B50D}" destId="{8B97E504-87EC-437B-A3C6-A1BD8EDA7003}" srcOrd="0" destOrd="0" presId="urn:microsoft.com/office/officeart/2008/layout/LinedList"/>
    <dgm:cxn modelId="{BECBC6D6-785B-4A31-942F-CEB646AB7FBF}" type="presParOf" srcId="{C7FEBB32-454F-4071-88EC-E8298723B50D}" destId="{5A3E2609-A7A7-404E-84B2-1D7819C12B49}" srcOrd="1" destOrd="0" presId="urn:microsoft.com/office/officeart/2008/layout/LinedList"/>
    <dgm:cxn modelId="{B926B868-947A-4F9B-8037-B53C0D080102}" type="presParOf" srcId="{5A3E2609-A7A7-404E-84B2-1D7819C12B49}" destId="{B7E0EA90-55F2-4FF0-BD05-C44E143B5BF1}" srcOrd="0" destOrd="0" presId="urn:microsoft.com/office/officeart/2008/layout/LinedList"/>
    <dgm:cxn modelId="{C49A4BB5-C796-41FB-978E-AF846772C247}" type="presParOf" srcId="{5A3E2609-A7A7-404E-84B2-1D7819C12B49}" destId="{246CA9DD-46A7-47F2-98F7-90EADF0CB51F}" srcOrd="1" destOrd="0" presId="urn:microsoft.com/office/officeart/2008/layout/LinedList"/>
    <dgm:cxn modelId="{4226EDB7-C207-44B2-8BEF-E378D6E01C02}" type="presParOf" srcId="{C7FEBB32-454F-4071-88EC-E8298723B50D}" destId="{CD9E7B1F-2C23-4BE3-BD55-4773D7DB918E}" srcOrd="2" destOrd="0" presId="urn:microsoft.com/office/officeart/2008/layout/LinedList"/>
    <dgm:cxn modelId="{60E9588D-21A8-445A-8E57-A58B670352D0}" type="presParOf" srcId="{C7FEBB32-454F-4071-88EC-E8298723B50D}" destId="{F8E12507-660E-4F91-BFF1-DAE7F4D03E2F}" srcOrd="3" destOrd="0" presId="urn:microsoft.com/office/officeart/2008/layout/LinedList"/>
    <dgm:cxn modelId="{C8754E99-7D35-427D-A3B0-B4F07C7D3DDF}" type="presParOf" srcId="{F8E12507-660E-4F91-BFF1-DAE7F4D03E2F}" destId="{577A83A9-002D-4AA1-82A5-092FDE2B1FEB}" srcOrd="0" destOrd="0" presId="urn:microsoft.com/office/officeart/2008/layout/LinedList"/>
    <dgm:cxn modelId="{758115E0-D523-4F91-B72B-5F91A9614C1B}" type="presParOf" srcId="{F8E12507-660E-4F91-BFF1-DAE7F4D03E2F}" destId="{EB44767C-6340-44AA-A9BB-90B58C9EA857}" srcOrd="1" destOrd="0" presId="urn:microsoft.com/office/officeart/2008/layout/LinedList"/>
    <dgm:cxn modelId="{1CFB1896-B5DD-4619-8669-2C2E8179DDF2}" type="presParOf" srcId="{C7FEBB32-454F-4071-88EC-E8298723B50D}" destId="{005F2704-4C64-4732-A7F0-719D3CF13658}" srcOrd="4" destOrd="0" presId="urn:microsoft.com/office/officeart/2008/layout/LinedList"/>
    <dgm:cxn modelId="{C66403B3-FA5C-4BA1-8700-6DF11080A737}" type="presParOf" srcId="{C7FEBB32-454F-4071-88EC-E8298723B50D}" destId="{A52BDE24-46C2-498D-9B0A-3DDC33312F41}" srcOrd="5" destOrd="0" presId="urn:microsoft.com/office/officeart/2008/layout/LinedList"/>
    <dgm:cxn modelId="{EE4AC02E-2923-4CC5-A6FE-2CC451CF4407}" type="presParOf" srcId="{A52BDE24-46C2-498D-9B0A-3DDC33312F41}" destId="{8F885E58-F29E-43AE-BCD4-F50193DEC753}" srcOrd="0" destOrd="0" presId="urn:microsoft.com/office/officeart/2008/layout/LinedList"/>
    <dgm:cxn modelId="{5B9AE354-7AF6-4CBD-8156-BEEF9F1C4FC5}" type="presParOf" srcId="{A52BDE24-46C2-498D-9B0A-3DDC33312F41}" destId="{08C7962C-882C-4CA2-A2A6-EEB061D0AECF}" srcOrd="1" destOrd="0" presId="urn:microsoft.com/office/officeart/2008/layout/LinedList"/>
    <dgm:cxn modelId="{1F8C315D-C1F1-4289-A370-876F29E446FB}" type="presParOf" srcId="{C7FEBB32-454F-4071-88EC-E8298723B50D}" destId="{F9AD933A-B513-4725-AB22-D051D82B4C68}" srcOrd="6" destOrd="0" presId="urn:microsoft.com/office/officeart/2008/layout/LinedList"/>
    <dgm:cxn modelId="{B7D06FF3-BAB3-4A2C-827E-4A27F063C59E}" type="presParOf" srcId="{C7FEBB32-454F-4071-88EC-E8298723B50D}" destId="{0977FF94-AC32-4BA1-8301-3F72C45782BB}" srcOrd="7" destOrd="0" presId="urn:microsoft.com/office/officeart/2008/layout/LinedList"/>
    <dgm:cxn modelId="{9AA3AA63-D0B8-420A-9B8E-BE605A6DAF96}" type="presParOf" srcId="{0977FF94-AC32-4BA1-8301-3F72C45782BB}" destId="{173CA569-1B7F-4B47-90EC-085266A56374}" srcOrd="0" destOrd="0" presId="urn:microsoft.com/office/officeart/2008/layout/LinedList"/>
    <dgm:cxn modelId="{C0F75066-9766-484B-AF3F-D78C3288AC0A}" type="presParOf" srcId="{0977FF94-AC32-4BA1-8301-3F72C45782BB}" destId="{CCBAFE9B-4280-428C-969A-AADA035981F4}" srcOrd="1" destOrd="0" presId="urn:microsoft.com/office/officeart/2008/layout/LinedList"/>
    <dgm:cxn modelId="{EE8FE8D9-8408-4535-ABD6-472BFC123ECF}" type="presParOf" srcId="{C7FEBB32-454F-4071-88EC-E8298723B50D}" destId="{0AEDA4AE-2C85-448B-BF5F-A36E71406017}" srcOrd="8" destOrd="0" presId="urn:microsoft.com/office/officeart/2008/layout/LinedList"/>
    <dgm:cxn modelId="{E1D17E83-96B0-45BD-A7A1-08E2B2F4257E}" type="presParOf" srcId="{C7FEBB32-454F-4071-88EC-E8298723B50D}" destId="{E5C84782-9F1D-4199-B763-BB96785E2B73}" srcOrd="9" destOrd="0" presId="urn:microsoft.com/office/officeart/2008/layout/LinedList"/>
    <dgm:cxn modelId="{185A2A9B-91BC-4CE9-B997-84E768D0AB32}" type="presParOf" srcId="{E5C84782-9F1D-4199-B763-BB96785E2B73}" destId="{C178BC92-CD8E-4219-B0BE-C076A17454CA}" srcOrd="0" destOrd="0" presId="urn:microsoft.com/office/officeart/2008/layout/LinedList"/>
    <dgm:cxn modelId="{878751A7-C16F-47CC-A0D2-98DE8E33D529}" type="presParOf" srcId="{E5C84782-9F1D-4199-B763-BB96785E2B73}" destId="{F85DE61C-4180-4CAB-89E9-29F2DA882159}" srcOrd="1" destOrd="0" presId="urn:microsoft.com/office/officeart/2008/layout/LinedList"/>
    <dgm:cxn modelId="{67C60150-BA32-44C4-847A-7BA018D06790}" type="presParOf" srcId="{C7FEBB32-454F-4071-88EC-E8298723B50D}" destId="{7B984589-6CEE-40B1-AB94-7F8A2A6061A4}" srcOrd="10" destOrd="0" presId="urn:microsoft.com/office/officeart/2008/layout/LinedList"/>
    <dgm:cxn modelId="{44DED6A1-801D-473A-90DE-390356CB0662}" type="presParOf" srcId="{C7FEBB32-454F-4071-88EC-E8298723B50D}" destId="{2640ECC0-DB3E-4FBC-B59B-9A7580ACE046}" srcOrd="11" destOrd="0" presId="urn:microsoft.com/office/officeart/2008/layout/LinedList"/>
    <dgm:cxn modelId="{6F0D57E5-2EFA-44D7-94F1-BDEC2AF496B5}" type="presParOf" srcId="{2640ECC0-DB3E-4FBC-B59B-9A7580ACE046}" destId="{6598B377-6C65-466C-93A9-B30FECADC9B2}" srcOrd="0" destOrd="0" presId="urn:microsoft.com/office/officeart/2008/layout/LinedList"/>
    <dgm:cxn modelId="{B423BEB1-7277-4C22-819C-EA8BE94F7617}" type="presParOf" srcId="{2640ECC0-DB3E-4FBC-B59B-9A7580ACE046}" destId="{B46DFAB2-22E9-4586-91C2-BAB026213F52}" srcOrd="1" destOrd="0" presId="urn:microsoft.com/office/officeart/2008/layout/LinedList"/>
    <dgm:cxn modelId="{2F0AE1C9-E307-4ECC-BEAC-ACAB84F44DC0}" type="presParOf" srcId="{C7FEBB32-454F-4071-88EC-E8298723B50D}" destId="{DD42EDCF-B1AE-43A6-964D-A720BA00ACDC}" srcOrd="12" destOrd="0" presId="urn:microsoft.com/office/officeart/2008/layout/LinedList"/>
    <dgm:cxn modelId="{C190B299-816D-4B20-A728-5DF3C72DA59F}" type="presParOf" srcId="{C7FEBB32-454F-4071-88EC-E8298723B50D}" destId="{E49638A0-A198-4D1A-A3DB-5B9A1F3063FE}" srcOrd="13" destOrd="0" presId="urn:microsoft.com/office/officeart/2008/layout/LinedList"/>
    <dgm:cxn modelId="{ADA2A176-542E-4B71-A740-14515AF33406}" type="presParOf" srcId="{E49638A0-A198-4D1A-A3DB-5B9A1F3063FE}" destId="{E084459B-2ACA-45DE-A9B2-B3671E76DCDF}" srcOrd="0" destOrd="0" presId="urn:microsoft.com/office/officeart/2008/layout/LinedList"/>
    <dgm:cxn modelId="{F5030F5D-A600-44E2-A7FE-A5D3FB3B0B7A}" type="presParOf" srcId="{E49638A0-A198-4D1A-A3DB-5B9A1F3063FE}" destId="{830F4CEF-878C-4FC4-9326-1A20AAEB57F5}" srcOrd="1" destOrd="0" presId="urn:microsoft.com/office/officeart/2008/layout/LinedList"/>
    <dgm:cxn modelId="{8A4DD353-AEC5-4636-A1B7-9D2CD21DF52A}" type="presParOf" srcId="{C7FEBB32-454F-4071-88EC-E8298723B50D}" destId="{FF57DADA-51F5-4B56-A444-F169C0905E5F}" srcOrd="14" destOrd="0" presId="urn:microsoft.com/office/officeart/2008/layout/LinedList"/>
    <dgm:cxn modelId="{A13BB986-F201-4002-8854-FF03985FBBF9}" type="presParOf" srcId="{C7FEBB32-454F-4071-88EC-E8298723B50D}" destId="{7B9E1CDF-7A3F-47BD-A900-629F4A517E2A}" srcOrd="15" destOrd="0" presId="urn:microsoft.com/office/officeart/2008/layout/LinedList"/>
    <dgm:cxn modelId="{9F5EE079-374F-4C99-BD57-C5753FBCD2B1}" type="presParOf" srcId="{7B9E1CDF-7A3F-47BD-A900-629F4A517E2A}" destId="{08F516A7-1F6F-4E6C-9116-F2DDDADF96FC}" srcOrd="0" destOrd="0" presId="urn:microsoft.com/office/officeart/2008/layout/LinedList"/>
    <dgm:cxn modelId="{FBDE7EB5-654E-44DD-A40E-0F54433FF5A6}" type="presParOf" srcId="{7B9E1CDF-7A3F-47BD-A900-629F4A517E2A}" destId="{9DB36444-5D41-43A3-94C4-2000F860B4E2}" srcOrd="1" destOrd="0" presId="urn:microsoft.com/office/officeart/2008/layout/LinedList"/>
    <dgm:cxn modelId="{DB04DBE8-5B2C-4284-B079-1F5EF38C27D5}" type="presParOf" srcId="{C7FEBB32-454F-4071-88EC-E8298723B50D}" destId="{BAC2CA03-EE2A-4D04-98B1-013D9CECC700}" srcOrd="16" destOrd="0" presId="urn:microsoft.com/office/officeart/2008/layout/LinedList"/>
    <dgm:cxn modelId="{CD6CC331-04CF-4A73-8F1B-34CF6B47C392}" type="presParOf" srcId="{C7FEBB32-454F-4071-88EC-E8298723B50D}" destId="{1CD56413-5E9D-468E-8689-B7C29F2E87B6}" srcOrd="17" destOrd="0" presId="urn:microsoft.com/office/officeart/2008/layout/LinedList"/>
    <dgm:cxn modelId="{3945B495-978C-4CF0-ACD0-12F398B72971}" type="presParOf" srcId="{1CD56413-5E9D-468E-8689-B7C29F2E87B6}" destId="{DF2F52B3-4F7C-4F5C-99A6-ACF0D7560A80}" srcOrd="0" destOrd="0" presId="urn:microsoft.com/office/officeart/2008/layout/LinedList"/>
    <dgm:cxn modelId="{2E87DDB1-AF1B-4C3C-A847-9420D817614C}" type="presParOf" srcId="{1CD56413-5E9D-468E-8689-B7C29F2E87B6}" destId="{225226D2-5053-45CE-BD19-42746EC3661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74948F-7ACD-4E7E-BF98-C1D4C834412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762EF8-07CF-44CD-AF82-FFEA9389F66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File Extension : .xlsx</a:t>
          </a:r>
          <a:endParaRPr lang="en-US" dirty="0"/>
        </a:p>
      </dgm:t>
    </dgm:pt>
    <dgm:pt modelId="{0BCAF1C1-F273-4A4C-8BFC-4EFE8BC7DBE4}" type="parTrans" cxnId="{84BBBA3C-2700-419A-9BBE-7BE9A63DA7B5}">
      <dgm:prSet/>
      <dgm:spPr/>
      <dgm:t>
        <a:bodyPr/>
        <a:lstStyle/>
        <a:p>
          <a:endParaRPr lang="en-US"/>
        </a:p>
      </dgm:t>
    </dgm:pt>
    <dgm:pt modelId="{CCFA7AFD-2729-4B0B-8151-0A210D41BBE7}" type="sibTrans" cxnId="{84BBBA3C-2700-419A-9BBE-7BE9A63DA7B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8B1649A-3820-4547-A56C-C54810FC78D6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 of Rows : 3.07 Million</a:t>
          </a:r>
          <a:endParaRPr lang="en-US"/>
        </a:p>
      </dgm:t>
    </dgm:pt>
    <dgm:pt modelId="{940B0C02-D29B-4394-BD2D-5F6E02CC03C3}" type="parTrans" cxnId="{FD99C9CE-005E-4485-9B4C-5651C1427C7B}">
      <dgm:prSet/>
      <dgm:spPr/>
      <dgm:t>
        <a:bodyPr/>
        <a:lstStyle/>
        <a:p>
          <a:endParaRPr lang="en-US"/>
        </a:p>
      </dgm:t>
    </dgm:pt>
    <dgm:pt modelId="{2A89F32B-BB89-4942-A3C9-A9343B4EEA9E}" type="sibTrans" cxnId="{FD99C9CE-005E-4485-9B4C-5651C1427C7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D603012-835B-4950-86B5-3F4A485FE21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No of Fields : 21</a:t>
          </a:r>
          <a:endParaRPr lang="en-US"/>
        </a:p>
      </dgm:t>
    </dgm:pt>
    <dgm:pt modelId="{7971A7D9-E9C6-4154-9A21-5E6D0272B051}" type="parTrans" cxnId="{40CB7D33-0DBE-4059-AFAD-83BB9FA703E5}">
      <dgm:prSet/>
      <dgm:spPr/>
      <dgm:t>
        <a:bodyPr/>
        <a:lstStyle/>
        <a:p>
          <a:endParaRPr lang="en-US"/>
        </a:p>
      </dgm:t>
    </dgm:pt>
    <dgm:pt modelId="{97711B0E-2060-405C-98EF-2AF19BDD07CF}" type="sibTrans" cxnId="{40CB7D33-0DBE-4059-AFAD-83BB9FA703E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6C2912B-3BB3-4D5A-9885-66F19130F7C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Data Size : 36.144 MB</a:t>
          </a:r>
          <a:endParaRPr lang="en-US"/>
        </a:p>
      </dgm:t>
    </dgm:pt>
    <dgm:pt modelId="{7A6B204B-02FA-4A1E-8257-C3335FB5D889}" type="parTrans" cxnId="{F155549D-1DD1-4D48-A8FD-E25DE13B42D1}">
      <dgm:prSet/>
      <dgm:spPr/>
      <dgm:t>
        <a:bodyPr/>
        <a:lstStyle/>
        <a:p>
          <a:endParaRPr lang="en-US"/>
        </a:p>
      </dgm:t>
    </dgm:pt>
    <dgm:pt modelId="{FB349653-4299-4482-9D06-76A4C684EE8F}" type="sibTrans" cxnId="{F155549D-1DD1-4D48-A8FD-E25DE13B42D1}">
      <dgm:prSet/>
      <dgm:spPr/>
      <dgm:t>
        <a:bodyPr/>
        <a:lstStyle/>
        <a:p>
          <a:endParaRPr lang="en-US"/>
        </a:p>
      </dgm:t>
    </dgm:pt>
    <dgm:pt modelId="{2597CA95-FE4F-456D-91C8-1612F259C6B8}" type="pres">
      <dgm:prSet presAssocID="{6974948F-7ACD-4E7E-BF98-C1D4C8344127}" presName="root" presStyleCnt="0">
        <dgm:presLayoutVars>
          <dgm:dir/>
          <dgm:resizeHandles val="exact"/>
        </dgm:presLayoutVars>
      </dgm:prSet>
      <dgm:spPr/>
    </dgm:pt>
    <dgm:pt modelId="{08F9CC81-9747-45C3-A058-2F1F1561886A}" type="pres">
      <dgm:prSet presAssocID="{6974948F-7ACD-4E7E-BF98-C1D4C8344127}" presName="container" presStyleCnt="0">
        <dgm:presLayoutVars>
          <dgm:dir/>
          <dgm:resizeHandles val="exact"/>
        </dgm:presLayoutVars>
      </dgm:prSet>
      <dgm:spPr/>
    </dgm:pt>
    <dgm:pt modelId="{27BD0868-210F-4B84-B102-AD2B2A9D4731}" type="pres">
      <dgm:prSet presAssocID="{00762EF8-07CF-44CD-AF82-FFEA9389F667}" presName="compNode" presStyleCnt="0"/>
      <dgm:spPr/>
    </dgm:pt>
    <dgm:pt modelId="{CCB2C61E-57DC-41D2-9AD9-7D9241F97145}" type="pres">
      <dgm:prSet presAssocID="{00762EF8-07CF-44CD-AF82-FFEA9389F667}" presName="iconBgRect" presStyleLbl="bgShp" presStyleIdx="0" presStyleCnt="4"/>
      <dgm:spPr/>
    </dgm:pt>
    <dgm:pt modelId="{35330CBD-79B6-4F9C-BC58-5DC3F98C6E10}" type="pres">
      <dgm:prSet presAssocID="{00762EF8-07CF-44CD-AF82-FFEA9389F6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E3F9817-073C-45EB-A97D-E81E1A55CA05}" type="pres">
      <dgm:prSet presAssocID="{00762EF8-07CF-44CD-AF82-FFEA9389F667}" presName="spaceRect" presStyleCnt="0"/>
      <dgm:spPr/>
    </dgm:pt>
    <dgm:pt modelId="{8D1D8BC7-D2E1-4488-908B-B7667A450257}" type="pres">
      <dgm:prSet presAssocID="{00762EF8-07CF-44CD-AF82-FFEA9389F667}" presName="textRect" presStyleLbl="revTx" presStyleIdx="0" presStyleCnt="4">
        <dgm:presLayoutVars>
          <dgm:chMax val="1"/>
          <dgm:chPref val="1"/>
        </dgm:presLayoutVars>
      </dgm:prSet>
      <dgm:spPr/>
    </dgm:pt>
    <dgm:pt modelId="{11CD4CB9-9102-4DEB-8A33-4886C02BC4F2}" type="pres">
      <dgm:prSet presAssocID="{CCFA7AFD-2729-4B0B-8151-0A210D41BBE7}" presName="sibTrans" presStyleLbl="sibTrans2D1" presStyleIdx="0" presStyleCnt="0"/>
      <dgm:spPr/>
    </dgm:pt>
    <dgm:pt modelId="{F840B3A0-73E9-4C00-98CF-35BD9CCC78AB}" type="pres">
      <dgm:prSet presAssocID="{88B1649A-3820-4547-A56C-C54810FC78D6}" presName="compNode" presStyleCnt="0"/>
      <dgm:spPr/>
    </dgm:pt>
    <dgm:pt modelId="{BD2B09F8-8834-47DD-BADF-5D7C0AAB204B}" type="pres">
      <dgm:prSet presAssocID="{88B1649A-3820-4547-A56C-C54810FC78D6}" presName="iconBgRect" presStyleLbl="bgShp" presStyleIdx="1" presStyleCnt="4"/>
      <dgm:spPr/>
    </dgm:pt>
    <dgm:pt modelId="{2C61AE33-EDE1-4FA9-8497-3FB4B5A28E30}" type="pres">
      <dgm:prSet presAssocID="{88B1649A-3820-4547-A56C-C54810FC78D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7C916755-BC3E-444F-BF81-9EF2E06CD0C8}" type="pres">
      <dgm:prSet presAssocID="{88B1649A-3820-4547-A56C-C54810FC78D6}" presName="spaceRect" presStyleCnt="0"/>
      <dgm:spPr/>
    </dgm:pt>
    <dgm:pt modelId="{3F0F1F5C-E3A4-40B5-93CC-8718A494255E}" type="pres">
      <dgm:prSet presAssocID="{88B1649A-3820-4547-A56C-C54810FC78D6}" presName="textRect" presStyleLbl="revTx" presStyleIdx="1" presStyleCnt="4">
        <dgm:presLayoutVars>
          <dgm:chMax val="1"/>
          <dgm:chPref val="1"/>
        </dgm:presLayoutVars>
      </dgm:prSet>
      <dgm:spPr/>
    </dgm:pt>
    <dgm:pt modelId="{3C8B01AD-D601-4C76-AF76-58BE0F74EAF8}" type="pres">
      <dgm:prSet presAssocID="{2A89F32B-BB89-4942-A3C9-A9343B4EEA9E}" presName="sibTrans" presStyleLbl="sibTrans2D1" presStyleIdx="0" presStyleCnt="0"/>
      <dgm:spPr/>
    </dgm:pt>
    <dgm:pt modelId="{17395A06-CD7F-4BEF-A4A3-512D9BA22E1D}" type="pres">
      <dgm:prSet presAssocID="{FD603012-835B-4950-86B5-3F4A485FE212}" presName="compNode" presStyleCnt="0"/>
      <dgm:spPr/>
    </dgm:pt>
    <dgm:pt modelId="{B52C9BBC-38B7-44C0-92EC-E142F23B7706}" type="pres">
      <dgm:prSet presAssocID="{FD603012-835B-4950-86B5-3F4A485FE212}" presName="iconBgRect" presStyleLbl="bgShp" presStyleIdx="2" presStyleCnt="4"/>
      <dgm:spPr/>
    </dgm:pt>
    <dgm:pt modelId="{19E3445A-52A6-4AF3-94A9-7BE98A937E3B}" type="pres">
      <dgm:prSet presAssocID="{FD603012-835B-4950-86B5-3F4A485FE2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25ADE956-1B5F-49BC-9409-D2202945F2EA}" type="pres">
      <dgm:prSet presAssocID="{FD603012-835B-4950-86B5-3F4A485FE212}" presName="spaceRect" presStyleCnt="0"/>
      <dgm:spPr/>
    </dgm:pt>
    <dgm:pt modelId="{1FD87DDE-8F6C-4E98-81C0-0917ABF7EC02}" type="pres">
      <dgm:prSet presAssocID="{FD603012-835B-4950-86B5-3F4A485FE212}" presName="textRect" presStyleLbl="revTx" presStyleIdx="2" presStyleCnt="4">
        <dgm:presLayoutVars>
          <dgm:chMax val="1"/>
          <dgm:chPref val="1"/>
        </dgm:presLayoutVars>
      </dgm:prSet>
      <dgm:spPr/>
    </dgm:pt>
    <dgm:pt modelId="{7FAE68BB-5CCC-4084-AEF7-658168CFFE7B}" type="pres">
      <dgm:prSet presAssocID="{97711B0E-2060-405C-98EF-2AF19BDD07CF}" presName="sibTrans" presStyleLbl="sibTrans2D1" presStyleIdx="0" presStyleCnt="0"/>
      <dgm:spPr/>
    </dgm:pt>
    <dgm:pt modelId="{A03867BB-71AB-4763-A3AA-2497162B257C}" type="pres">
      <dgm:prSet presAssocID="{36C2912B-3BB3-4D5A-9885-66F19130F7C8}" presName="compNode" presStyleCnt="0"/>
      <dgm:spPr/>
    </dgm:pt>
    <dgm:pt modelId="{F8DF6A2B-371B-4356-A9BB-448D0E0CFBDE}" type="pres">
      <dgm:prSet presAssocID="{36C2912B-3BB3-4D5A-9885-66F19130F7C8}" presName="iconBgRect" presStyleLbl="bgShp" presStyleIdx="3" presStyleCnt="4"/>
      <dgm:spPr/>
    </dgm:pt>
    <dgm:pt modelId="{FCA3A3D5-D42E-42F9-BC45-B4F1DA6938E2}" type="pres">
      <dgm:prSet presAssocID="{36C2912B-3BB3-4D5A-9885-66F19130F7C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A09D6930-3798-4D45-8E7C-A6FA29DFD5E7}" type="pres">
      <dgm:prSet presAssocID="{36C2912B-3BB3-4D5A-9885-66F19130F7C8}" presName="spaceRect" presStyleCnt="0"/>
      <dgm:spPr/>
    </dgm:pt>
    <dgm:pt modelId="{A32CB07C-A79D-4B6F-8FF2-65C4B8960E16}" type="pres">
      <dgm:prSet presAssocID="{36C2912B-3BB3-4D5A-9885-66F19130F7C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1B642D-C638-4442-9F47-D1AAF38B3793}" type="presOf" srcId="{00762EF8-07CF-44CD-AF82-FFEA9389F667}" destId="{8D1D8BC7-D2E1-4488-908B-B7667A450257}" srcOrd="0" destOrd="0" presId="urn:microsoft.com/office/officeart/2018/2/layout/IconCircleList"/>
    <dgm:cxn modelId="{40CB7D33-0DBE-4059-AFAD-83BB9FA703E5}" srcId="{6974948F-7ACD-4E7E-BF98-C1D4C8344127}" destId="{FD603012-835B-4950-86B5-3F4A485FE212}" srcOrd="2" destOrd="0" parTransId="{7971A7D9-E9C6-4154-9A21-5E6D0272B051}" sibTransId="{97711B0E-2060-405C-98EF-2AF19BDD07CF}"/>
    <dgm:cxn modelId="{84BBBA3C-2700-419A-9BBE-7BE9A63DA7B5}" srcId="{6974948F-7ACD-4E7E-BF98-C1D4C8344127}" destId="{00762EF8-07CF-44CD-AF82-FFEA9389F667}" srcOrd="0" destOrd="0" parTransId="{0BCAF1C1-F273-4A4C-8BFC-4EFE8BC7DBE4}" sibTransId="{CCFA7AFD-2729-4B0B-8151-0A210D41BBE7}"/>
    <dgm:cxn modelId="{3460E866-0376-4805-9A06-A058750163CA}" type="presOf" srcId="{88B1649A-3820-4547-A56C-C54810FC78D6}" destId="{3F0F1F5C-E3A4-40B5-93CC-8718A494255E}" srcOrd="0" destOrd="0" presId="urn:microsoft.com/office/officeart/2018/2/layout/IconCircleList"/>
    <dgm:cxn modelId="{03E68A94-5AE7-4229-88CD-1437DCD6E7E8}" type="presOf" srcId="{97711B0E-2060-405C-98EF-2AF19BDD07CF}" destId="{7FAE68BB-5CCC-4084-AEF7-658168CFFE7B}" srcOrd="0" destOrd="0" presId="urn:microsoft.com/office/officeart/2018/2/layout/IconCircleList"/>
    <dgm:cxn modelId="{F155549D-1DD1-4D48-A8FD-E25DE13B42D1}" srcId="{6974948F-7ACD-4E7E-BF98-C1D4C8344127}" destId="{36C2912B-3BB3-4D5A-9885-66F19130F7C8}" srcOrd="3" destOrd="0" parTransId="{7A6B204B-02FA-4A1E-8257-C3335FB5D889}" sibTransId="{FB349653-4299-4482-9D06-76A4C684EE8F}"/>
    <dgm:cxn modelId="{02E0C19D-01BB-4BF0-9B98-FD93B2DAEA67}" type="presOf" srcId="{FD603012-835B-4950-86B5-3F4A485FE212}" destId="{1FD87DDE-8F6C-4E98-81C0-0917ABF7EC02}" srcOrd="0" destOrd="0" presId="urn:microsoft.com/office/officeart/2018/2/layout/IconCircleList"/>
    <dgm:cxn modelId="{377538C6-A76E-428F-8A32-C2242DBAAEDE}" type="presOf" srcId="{CCFA7AFD-2729-4B0B-8151-0A210D41BBE7}" destId="{11CD4CB9-9102-4DEB-8A33-4886C02BC4F2}" srcOrd="0" destOrd="0" presId="urn:microsoft.com/office/officeart/2018/2/layout/IconCircleList"/>
    <dgm:cxn modelId="{E968FFCD-CC4C-47B0-8555-019BD8D134FD}" type="presOf" srcId="{2A89F32B-BB89-4942-A3C9-A9343B4EEA9E}" destId="{3C8B01AD-D601-4C76-AF76-58BE0F74EAF8}" srcOrd="0" destOrd="0" presId="urn:microsoft.com/office/officeart/2018/2/layout/IconCircleList"/>
    <dgm:cxn modelId="{FD99C9CE-005E-4485-9B4C-5651C1427C7B}" srcId="{6974948F-7ACD-4E7E-BF98-C1D4C8344127}" destId="{88B1649A-3820-4547-A56C-C54810FC78D6}" srcOrd="1" destOrd="0" parTransId="{940B0C02-D29B-4394-BD2D-5F6E02CC03C3}" sibTransId="{2A89F32B-BB89-4942-A3C9-A9343B4EEA9E}"/>
    <dgm:cxn modelId="{85BDBAE4-BEF7-4F03-89C6-3D145475BAF7}" type="presOf" srcId="{6974948F-7ACD-4E7E-BF98-C1D4C8344127}" destId="{2597CA95-FE4F-456D-91C8-1612F259C6B8}" srcOrd="0" destOrd="0" presId="urn:microsoft.com/office/officeart/2018/2/layout/IconCircleList"/>
    <dgm:cxn modelId="{1D4BDAE6-4527-44D1-B465-EF96E2984D6E}" type="presOf" srcId="{36C2912B-3BB3-4D5A-9885-66F19130F7C8}" destId="{A32CB07C-A79D-4B6F-8FF2-65C4B8960E16}" srcOrd="0" destOrd="0" presId="urn:microsoft.com/office/officeart/2018/2/layout/IconCircleList"/>
    <dgm:cxn modelId="{586DF1AC-440B-4752-BFF5-E81A7E66F3DC}" type="presParOf" srcId="{2597CA95-FE4F-456D-91C8-1612F259C6B8}" destId="{08F9CC81-9747-45C3-A058-2F1F1561886A}" srcOrd="0" destOrd="0" presId="urn:microsoft.com/office/officeart/2018/2/layout/IconCircleList"/>
    <dgm:cxn modelId="{CB486434-2EB2-429E-BE07-E764583692D6}" type="presParOf" srcId="{08F9CC81-9747-45C3-A058-2F1F1561886A}" destId="{27BD0868-210F-4B84-B102-AD2B2A9D4731}" srcOrd="0" destOrd="0" presId="urn:microsoft.com/office/officeart/2018/2/layout/IconCircleList"/>
    <dgm:cxn modelId="{6D2D770D-B90B-42F3-A834-50A85F7A6BAB}" type="presParOf" srcId="{27BD0868-210F-4B84-B102-AD2B2A9D4731}" destId="{CCB2C61E-57DC-41D2-9AD9-7D9241F97145}" srcOrd="0" destOrd="0" presId="urn:microsoft.com/office/officeart/2018/2/layout/IconCircleList"/>
    <dgm:cxn modelId="{11E29281-D24D-43E2-9B82-6520882DA000}" type="presParOf" srcId="{27BD0868-210F-4B84-B102-AD2B2A9D4731}" destId="{35330CBD-79B6-4F9C-BC58-5DC3F98C6E10}" srcOrd="1" destOrd="0" presId="urn:microsoft.com/office/officeart/2018/2/layout/IconCircleList"/>
    <dgm:cxn modelId="{0DB699BE-DAD2-48DC-B3B9-643EE7B409E5}" type="presParOf" srcId="{27BD0868-210F-4B84-B102-AD2B2A9D4731}" destId="{1E3F9817-073C-45EB-A97D-E81E1A55CA05}" srcOrd="2" destOrd="0" presId="urn:microsoft.com/office/officeart/2018/2/layout/IconCircleList"/>
    <dgm:cxn modelId="{445EC38D-6D84-4F35-A926-E6CDD90396AC}" type="presParOf" srcId="{27BD0868-210F-4B84-B102-AD2B2A9D4731}" destId="{8D1D8BC7-D2E1-4488-908B-B7667A450257}" srcOrd="3" destOrd="0" presId="urn:microsoft.com/office/officeart/2018/2/layout/IconCircleList"/>
    <dgm:cxn modelId="{463469E4-7BA2-4188-A05C-E79593E9F6D1}" type="presParOf" srcId="{08F9CC81-9747-45C3-A058-2F1F1561886A}" destId="{11CD4CB9-9102-4DEB-8A33-4886C02BC4F2}" srcOrd="1" destOrd="0" presId="urn:microsoft.com/office/officeart/2018/2/layout/IconCircleList"/>
    <dgm:cxn modelId="{792CB613-576A-4145-BB9C-7BFF566304CF}" type="presParOf" srcId="{08F9CC81-9747-45C3-A058-2F1F1561886A}" destId="{F840B3A0-73E9-4C00-98CF-35BD9CCC78AB}" srcOrd="2" destOrd="0" presId="urn:microsoft.com/office/officeart/2018/2/layout/IconCircleList"/>
    <dgm:cxn modelId="{27FEF4EA-D671-478E-B8DD-C73538C2FD65}" type="presParOf" srcId="{F840B3A0-73E9-4C00-98CF-35BD9CCC78AB}" destId="{BD2B09F8-8834-47DD-BADF-5D7C0AAB204B}" srcOrd="0" destOrd="0" presId="urn:microsoft.com/office/officeart/2018/2/layout/IconCircleList"/>
    <dgm:cxn modelId="{BB0D823C-FA49-4C78-B35E-E34A747347D3}" type="presParOf" srcId="{F840B3A0-73E9-4C00-98CF-35BD9CCC78AB}" destId="{2C61AE33-EDE1-4FA9-8497-3FB4B5A28E30}" srcOrd="1" destOrd="0" presId="urn:microsoft.com/office/officeart/2018/2/layout/IconCircleList"/>
    <dgm:cxn modelId="{81257D25-6726-4DBB-9784-2C7F5A63AB15}" type="presParOf" srcId="{F840B3A0-73E9-4C00-98CF-35BD9CCC78AB}" destId="{7C916755-BC3E-444F-BF81-9EF2E06CD0C8}" srcOrd="2" destOrd="0" presId="urn:microsoft.com/office/officeart/2018/2/layout/IconCircleList"/>
    <dgm:cxn modelId="{A9D45DAC-2B37-41EE-8C07-3C224273A46D}" type="presParOf" srcId="{F840B3A0-73E9-4C00-98CF-35BD9CCC78AB}" destId="{3F0F1F5C-E3A4-40B5-93CC-8718A494255E}" srcOrd="3" destOrd="0" presId="urn:microsoft.com/office/officeart/2018/2/layout/IconCircleList"/>
    <dgm:cxn modelId="{770722FB-A043-4206-AEAE-2A6A7A14817D}" type="presParOf" srcId="{08F9CC81-9747-45C3-A058-2F1F1561886A}" destId="{3C8B01AD-D601-4C76-AF76-58BE0F74EAF8}" srcOrd="3" destOrd="0" presId="urn:microsoft.com/office/officeart/2018/2/layout/IconCircleList"/>
    <dgm:cxn modelId="{A7EE4426-0D49-4EB2-A44A-096B859B8CE6}" type="presParOf" srcId="{08F9CC81-9747-45C3-A058-2F1F1561886A}" destId="{17395A06-CD7F-4BEF-A4A3-512D9BA22E1D}" srcOrd="4" destOrd="0" presId="urn:microsoft.com/office/officeart/2018/2/layout/IconCircleList"/>
    <dgm:cxn modelId="{42A9086B-3E90-44CE-AB6E-6D08BE6661D1}" type="presParOf" srcId="{17395A06-CD7F-4BEF-A4A3-512D9BA22E1D}" destId="{B52C9BBC-38B7-44C0-92EC-E142F23B7706}" srcOrd="0" destOrd="0" presId="urn:microsoft.com/office/officeart/2018/2/layout/IconCircleList"/>
    <dgm:cxn modelId="{E9968D1A-6C1E-4957-8072-62BF48D61695}" type="presParOf" srcId="{17395A06-CD7F-4BEF-A4A3-512D9BA22E1D}" destId="{19E3445A-52A6-4AF3-94A9-7BE98A937E3B}" srcOrd="1" destOrd="0" presId="urn:microsoft.com/office/officeart/2018/2/layout/IconCircleList"/>
    <dgm:cxn modelId="{9B62F1EF-302C-4A67-BD29-B536EA4CBA23}" type="presParOf" srcId="{17395A06-CD7F-4BEF-A4A3-512D9BA22E1D}" destId="{25ADE956-1B5F-49BC-9409-D2202945F2EA}" srcOrd="2" destOrd="0" presId="urn:microsoft.com/office/officeart/2018/2/layout/IconCircleList"/>
    <dgm:cxn modelId="{34650DAC-ACC0-48EC-9195-3E331C040076}" type="presParOf" srcId="{17395A06-CD7F-4BEF-A4A3-512D9BA22E1D}" destId="{1FD87DDE-8F6C-4E98-81C0-0917ABF7EC02}" srcOrd="3" destOrd="0" presId="urn:microsoft.com/office/officeart/2018/2/layout/IconCircleList"/>
    <dgm:cxn modelId="{9A54631A-9492-4A7A-8A77-EB095BA012E9}" type="presParOf" srcId="{08F9CC81-9747-45C3-A058-2F1F1561886A}" destId="{7FAE68BB-5CCC-4084-AEF7-658168CFFE7B}" srcOrd="5" destOrd="0" presId="urn:microsoft.com/office/officeart/2018/2/layout/IconCircleList"/>
    <dgm:cxn modelId="{0CFBFD34-CCB5-45F2-B889-B517FBDE7585}" type="presParOf" srcId="{08F9CC81-9747-45C3-A058-2F1F1561886A}" destId="{A03867BB-71AB-4763-A3AA-2497162B257C}" srcOrd="6" destOrd="0" presId="urn:microsoft.com/office/officeart/2018/2/layout/IconCircleList"/>
    <dgm:cxn modelId="{C014B7C1-F014-434F-A339-CBCC013D153A}" type="presParOf" srcId="{A03867BB-71AB-4763-A3AA-2497162B257C}" destId="{F8DF6A2B-371B-4356-A9BB-448D0E0CFBDE}" srcOrd="0" destOrd="0" presId="urn:microsoft.com/office/officeart/2018/2/layout/IconCircleList"/>
    <dgm:cxn modelId="{3C4C1F4D-7B31-4866-AB95-C938ABA7B7DE}" type="presParOf" srcId="{A03867BB-71AB-4763-A3AA-2497162B257C}" destId="{FCA3A3D5-D42E-42F9-BC45-B4F1DA6938E2}" srcOrd="1" destOrd="0" presId="urn:microsoft.com/office/officeart/2018/2/layout/IconCircleList"/>
    <dgm:cxn modelId="{FB853605-BC3C-45B7-BE76-186A1418F58A}" type="presParOf" srcId="{A03867BB-71AB-4763-A3AA-2497162B257C}" destId="{A09D6930-3798-4D45-8E7C-A6FA29DFD5E7}" srcOrd="2" destOrd="0" presId="urn:microsoft.com/office/officeart/2018/2/layout/IconCircleList"/>
    <dgm:cxn modelId="{A664E922-919C-4DE9-84F2-4E62D8CA3951}" type="presParOf" srcId="{A03867BB-71AB-4763-A3AA-2497162B257C}" destId="{A32CB07C-A79D-4B6F-8FF2-65C4B8960E1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4E89FB-DFB7-41D4-94E1-BBE71B798D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025F6B3-72F3-4111-8FF8-28002F970694}">
      <dgm:prSet/>
      <dgm:spPr/>
      <dgm:t>
        <a:bodyPr/>
        <a:lstStyle/>
        <a:p>
          <a:r>
            <a:rPr lang="en-GB"/>
            <a:t>Total Casualties : 417883 </a:t>
          </a:r>
          <a:endParaRPr lang="en-US"/>
        </a:p>
      </dgm:t>
    </dgm:pt>
    <dgm:pt modelId="{523A9133-502B-4E92-A304-8C02F59D7787}" type="parTrans" cxnId="{5565F807-D89F-451C-B4BA-A97479EC75E2}">
      <dgm:prSet/>
      <dgm:spPr/>
      <dgm:t>
        <a:bodyPr/>
        <a:lstStyle/>
        <a:p>
          <a:endParaRPr lang="en-US"/>
        </a:p>
      </dgm:t>
    </dgm:pt>
    <dgm:pt modelId="{00D9A0F7-1F65-4B41-B099-381E74FBA332}" type="sibTrans" cxnId="{5565F807-D89F-451C-B4BA-A97479EC75E2}">
      <dgm:prSet/>
      <dgm:spPr/>
      <dgm:t>
        <a:bodyPr/>
        <a:lstStyle/>
        <a:p>
          <a:endParaRPr lang="en-US"/>
        </a:p>
      </dgm:t>
    </dgm:pt>
    <dgm:pt modelId="{49AE58ED-9585-431A-BB77-BB856E3FBEA8}">
      <dgm:prSet/>
      <dgm:spPr/>
      <dgm:t>
        <a:bodyPr/>
        <a:lstStyle/>
        <a:p>
          <a:r>
            <a:rPr lang="en-GB"/>
            <a:t>Serious Causalities : 59312</a:t>
          </a:r>
          <a:endParaRPr lang="en-US"/>
        </a:p>
      </dgm:t>
    </dgm:pt>
    <dgm:pt modelId="{05E99883-5D35-43F9-A5D4-09025E4F7512}" type="parTrans" cxnId="{B5ADA60B-A8DA-4B94-B40F-9E83DBC19FD1}">
      <dgm:prSet/>
      <dgm:spPr/>
      <dgm:t>
        <a:bodyPr/>
        <a:lstStyle/>
        <a:p>
          <a:endParaRPr lang="en-US"/>
        </a:p>
      </dgm:t>
    </dgm:pt>
    <dgm:pt modelId="{49A041B3-63F3-4B53-87AF-009A250BF166}" type="sibTrans" cxnId="{B5ADA60B-A8DA-4B94-B40F-9E83DBC19FD1}">
      <dgm:prSet/>
      <dgm:spPr/>
      <dgm:t>
        <a:bodyPr/>
        <a:lstStyle/>
        <a:p>
          <a:endParaRPr lang="en-US"/>
        </a:p>
      </dgm:t>
    </dgm:pt>
    <dgm:pt modelId="{1866CB97-985C-4E26-A8B3-0DF82D58CF3B}">
      <dgm:prSet/>
      <dgm:spPr/>
      <dgm:t>
        <a:bodyPr/>
        <a:lstStyle/>
        <a:p>
          <a:r>
            <a:rPr lang="en-GB"/>
            <a:t>Slight Causalities :  351436</a:t>
          </a:r>
          <a:endParaRPr lang="en-US"/>
        </a:p>
      </dgm:t>
    </dgm:pt>
    <dgm:pt modelId="{CBC576D7-8E33-40BD-89CE-7A4388A80B20}" type="parTrans" cxnId="{40611382-622E-492A-A633-5FA11CC20937}">
      <dgm:prSet/>
      <dgm:spPr/>
      <dgm:t>
        <a:bodyPr/>
        <a:lstStyle/>
        <a:p>
          <a:endParaRPr lang="en-US"/>
        </a:p>
      </dgm:t>
    </dgm:pt>
    <dgm:pt modelId="{07FBE8B8-78CD-4FA6-89E3-5A5ADC611F1B}" type="sibTrans" cxnId="{40611382-622E-492A-A633-5FA11CC20937}">
      <dgm:prSet/>
      <dgm:spPr/>
      <dgm:t>
        <a:bodyPr/>
        <a:lstStyle/>
        <a:p>
          <a:endParaRPr lang="en-US"/>
        </a:p>
      </dgm:t>
    </dgm:pt>
    <dgm:pt modelId="{14739AFE-EC7F-4BB7-ABE1-0D5D82732A29}">
      <dgm:prSet/>
      <dgm:spPr/>
      <dgm:t>
        <a:bodyPr/>
        <a:lstStyle/>
        <a:p>
          <a:r>
            <a:rPr lang="en-GB"/>
            <a:t>Fatal Causalities : 7135</a:t>
          </a:r>
          <a:endParaRPr lang="en-US"/>
        </a:p>
      </dgm:t>
    </dgm:pt>
    <dgm:pt modelId="{34B009B8-366E-4DEB-9873-A86D298345B7}" type="parTrans" cxnId="{1F680ECC-D925-485E-869B-DB56E871BC40}">
      <dgm:prSet/>
      <dgm:spPr/>
      <dgm:t>
        <a:bodyPr/>
        <a:lstStyle/>
        <a:p>
          <a:endParaRPr lang="en-US"/>
        </a:p>
      </dgm:t>
    </dgm:pt>
    <dgm:pt modelId="{D4FDC8A7-D3E0-4BF1-BFFA-6C0CCE69E7A1}" type="sibTrans" cxnId="{1F680ECC-D925-485E-869B-DB56E871BC40}">
      <dgm:prSet/>
      <dgm:spPr/>
      <dgm:t>
        <a:bodyPr/>
        <a:lstStyle/>
        <a:p>
          <a:endParaRPr lang="en-US"/>
        </a:p>
      </dgm:t>
    </dgm:pt>
    <dgm:pt modelId="{07531C16-8C35-4112-B374-D3FFCC7EE86C}" type="pres">
      <dgm:prSet presAssocID="{C94E89FB-DFB7-41D4-94E1-BBE71B798D54}" presName="linear" presStyleCnt="0">
        <dgm:presLayoutVars>
          <dgm:animLvl val="lvl"/>
          <dgm:resizeHandles val="exact"/>
        </dgm:presLayoutVars>
      </dgm:prSet>
      <dgm:spPr/>
    </dgm:pt>
    <dgm:pt modelId="{35B80D2D-C11F-4E4E-9386-7F01FFECF86E}" type="pres">
      <dgm:prSet presAssocID="{B025F6B3-72F3-4111-8FF8-28002F9706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51DD5C1-737C-4F1A-B30F-7E61AD3C5D8D}" type="pres">
      <dgm:prSet presAssocID="{00D9A0F7-1F65-4B41-B099-381E74FBA332}" presName="spacer" presStyleCnt="0"/>
      <dgm:spPr/>
    </dgm:pt>
    <dgm:pt modelId="{AD7BA1B1-FDF8-4D05-A8B4-4BC9A1F8B19F}" type="pres">
      <dgm:prSet presAssocID="{49AE58ED-9585-431A-BB77-BB856E3FBEA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33C7C6F-756D-45E4-91C0-9800794E1F31}" type="pres">
      <dgm:prSet presAssocID="{49A041B3-63F3-4B53-87AF-009A250BF166}" presName="spacer" presStyleCnt="0"/>
      <dgm:spPr/>
    </dgm:pt>
    <dgm:pt modelId="{03FA5B69-5CB2-4C70-B399-D86E07F6F4AA}" type="pres">
      <dgm:prSet presAssocID="{1866CB97-985C-4E26-A8B3-0DF82D58CF3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88E9466-925C-4684-B07D-095EC511561F}" type="pres">
      <dgm:prSet presAssocID="{07FBE8B8-78CD-4FA6-89E3-5A5ADC611F1B}" presName="spacer" presStyleCnt="0"/>
      <dgm:spPr/>
    </dgm:pt>
    <dgm:pt modelId="{3D10504E-FF3B-408C-A7D7-B1DD35040B40}" type="pres">
      <dgm:prSet presAssocID="{14739AFE-EC7F-4BB7-ABE1-0D5D82732A2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565F807-D89F-451C-B4BA-A97479EC75E2}" srcId="{C94E89FB-DFB7-41D4-94E1-BBE71B798D54}" destId="{B025F6B3-72F3-4111-8FF8-28002F970694}" srcOrd="0" destOrd="0" parTransId="{523A9133-502B-4E92-A304-8C02F59D7787}" sibTransId="{00D9A0F7-1F65-4B41-B099-381E74FBA332}"/>
    <dgm:cxn modelId="{B5ADA60B-A8DA-4B94-B40F-9E83DBC19FD1}" srcId="{C94E89FB-DFB7-41D4-94E1-BBE71B798D54}" destId="{49AE58ED-9585-431A-BB77-BB856E3FBEA8}" srcOrd="1" destOrd="0" parTransId="{05E99883-5D35-43F9-A5D4-09025E4F7512}" sibTransId="{49A041B3-63F3-4B53-87AF-009A250BF166}"/>
    <dgm:cxn modelId="{CBCC844E-E94F-47C8-8C01-76CE5E80EBCF}" type="presOf" srcId="{1866CB97-985C-4E26-A8B3-0DF82D58CF3B}" destId="{03FA5B69-5CB2-4C70-B399-D86E07F6F4AA}" srcOrd="0" destOrd="0" presId="urn:microsoft.com/office/officeart/2005/8/layout/vList2"/>
    <dgm:cxn modelId="{88326A72-EC38-4CBE-BF1A-B5B623056B87}" type="presOf" srcId="{B025F6B3-72F3-4111-8FF8-28002F970694}" destId="{35B80D2D-C11F-4E4E-9386-7F01FFECF86E}" srcOrd="0" destOrd="0" presId="urn:microsoft.com/office/officeart/2005/8/layout/vList2"/>
    <dgm:cxn modelId="{40611382-622E-492A-A633-5FA11CC20937}" srcId="{C94E89FB-DFB7-41D4-94E1-BBE71B798D54}" destId="{1866CB97-985C-4E26-A8B3-0DF82D58CF3B}" srcOrd="2" destOrd="0" parTransId="{CBC576D7-8E33-40BD-89CE-7A4388A80B20}" sibTransId="{07FBE8B8-78CD-4FA6-89E3-5A5ADC611F1B}"/>
    <dgm:cxn modelId="{14DBD4C2-9FA8-4D92-98E0-A5A44B8AD548}" type="presOf" srcId="{C94E89FB-DFB7-41D4-94E1-BBE71B798D54}" destId="{07531C16-8C35-4112-B374-D3FFCC7EE86C}" srcOrd="0" destOrd="0" presId="urn:microsoft.com/office/officeart/2005/8/layout/vList2"/>
    <dgm:cxn modelId="{1F680ECC-D925-485E-869B-DB56E871BC40}" srcId="{C94E89FB-DFB7-41D4-94E1-BBE71B798D54}" destId="{14739AFE-EC7F-4BB7-ABE1-0D5D82732A29}" srcOrd="3" destOrd="0" parTransId="{34B009B8-366E-4DEB-9873-A86D298345B7}" sibTransId="{D4FDC8A7-D3E0-4BF1-BFFA-6C0CCE69E7A1}"/>
    <dgm:cxn modelId="{252DC6ED-1EC1-4592-964C-5FC7918A22C5}" type="presOf" srcId="{49AE58ED-9585-431A-BB77-BB856E3FBEA8}" destId="{AD7BA1B1-FDF8-4D05-A8B4-4BC9A1F8B19F}" srcOrd="0" destOrd="0" presId="urn:microsoft.com/office/officeart/2005/8/layout/vList2"/>
    <dgm:cxn modelId="{D5693AF5-7C26-4BC4-830E-4052E96FAA39}" type="presOf" srcId="{14739AFE-EC7F-4BB7-ABE1-0D5D82732A29}" destId="{3D10504E-FF3B-408C-A7D7-B1DD35040B40}" srcOrd="0" destOrd="0" presId="urn:microsoft.com/office/officeart/2005/8/layout/vList2"/>
    <dgm:cxn modelId="{03606DA3-CB41-473A-91D7-AFEFE7658A06}" type="presParOf" srcId="{07531C16-8C35-4112-B374-D3FFCC7EE86C}" destId="{35B80D2D-C11F-4E4E-9386-7F01FFECF86E}" srcOrd="0" destOrd="0" presId="urn:microsoft.com/office/officeart/2005/8/layout/vList2"/>
    <dgm:cxn modelId="{9C9B1D35-5240-4333-8C09-A614AD7665E9}" type="presParOf" srcId="{07531C16-8C35-4112-B374-D3FFCC7EE86C}" destId="{951DD5C1-737C-4F1A-B30F-7E61AD3C5D8D}" srcOrd="1" destOrd="0" presId="urn:microsoft.com/office/officeart/2005/8/layout/vList2"/>
    <dgm:cxn modelId="{5137888F-2D08-4EBD-9778-93A16E664C25}" type="presParOf" srcId="{07531C16-8C35-4112-B374-D3FFCC7EE86C}" destId="{AD7BA1B1-FDF8-4D05-A8B4-4BC9A1F8B19F}" srcOrd="2" destOrd="0" presId="urn:microsoft.com/office/officeart/2005/8/layout/vList2"/>
    <dgm:cxn modelId="{266B1E19-5E03-4880-8C23-90B68FE3CB6E}" type="presParOf" srcId="{07531C16-8C35-4112-B374-D3FFCC7EE86C}" destId="{933C7C6F-756D-45E4-91C0-9800794E1F31}" srcOrd="3" destOrd="0" presId="urn:microsoft.com/office/officeart/2005/8/layout/vList2"/>
    <dgm:cxn modelId="{9E09A933-D294-4985-9EFA-AE09E647B3D9}" type="presParOf" srcId="{07531C16-8C35-4112-B374-D3FFCC7EE86C}" destId="{03FA5B69-5CB2-4C70-B399-D86E07F6F4AA}" srcOrd="4" destOrd="0" presId="urn:microsoft.com/office/officeart/2005/8/layout/vList2"/>
    <dgm:cxn modelId="{72522BDE-DA3D-42F5-9063-8A9BDF995431}" type="presParOf" srcId="{07531C16-8C35-4112-B374-D3FFCC7EE86C}" destId="{988E9466-925C-4684-B07D-095EC511561F}" srcOrd="5" destOrd="0" presId="urn:microsoft.com/office/officeart/2005/8/layout/vList2"/>
    <dgm:cxn modelId="{1D699507-BA41-472A-8D07-6A51BC37EA0A}" type="presParOf" srcId="{07531C16-8C35-4112-B374-D3FFCC7EE86C}" destId="{3D10504E-FF3B-408C-A7D7-B1DD35040B40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FB8659D-3C20-44A4-90E0-167CAE2EF5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656D27D-45DE-4980-B61E-DF951FEEF7E9}">
      <dgm:prSet/>
      <dgm:spPr/>
      <dgm:t>
        <a:bodyPr/>
        <a:lstStyle/>
        <a:p>
          <a:r>
            <a:rPr lang="en-GB"/>
            <a:t>Car : 333485</a:t>
          </a:r>
          <a:endParaRPr lang="en-US"/>
        </a:p>
      </dgm:t>
    </dgm:pt>
    <dgm:pt modelId="{85C1D8D7-DBF7-4A5A-80E8-D64A11A34A3C}" type="parTrans" cxnId="{FA175C56-5A96-468B-8413-10D62F82F287}">
      <dgm:prSet/>
      <dgm:spPr/>
      <dgm:t>
        <a:bodyPr/>
        <a:lstStyle/>
        <a:p>
          <a:endParaRPr lang="en-US"/>
        </a:p>
      </dgm:t>
    </dgm:pt>
    <dgm:pt modelId="{D209917C-6AF9-4E46-8F76-ECA53A73F40D}" type="sibTrans" cxnId="{FA175C56-5A96-468B-8413-10D62F82F287}">
      <dgm:prSet/>
      <dgm:spPr/>
      <dgm:t>
        <a:bodyPr/>
        <a:lstStyle/>
        <a:p>
          <a:endParaRPr lang="en-US"/>
        </a:p>
      </dgm:t>
    </dgm:pt>
    <dgm:pt modelId="{52494C6E-72C9-4839-9337-6211721285FE}">
      <dgm:prSet/>
      <dgm:spPr/>
      <dgm:t>
        <a:bodyPr/>
        <a:lstStyle/>
        <a:p>
          <a:r>
            <a:rPr lang="en-GB"/>
            <a:t>Truck/Van : 33472</a:t>
          </a:r>
          <a:endParaRPr lang="en-US"/>
        </a:p>
      </dgm:t>
    </dgm:pt>
    <dgm:pt modelId="{3DD324D9-8B6B-40A3-93B6-2F4A754C301A}" type="parTrans" cxnId="{0F581A19-C193-4EDE-9967-C4CD7B57FF41}">
      <dgm:prSet/>
      <dgm:spPr/>
      <dgm:t>
        <a:bodyPr/>
        <a:lstStyle/>
        <a:p>
          <a:endParaRPr lang="en-US"/>
        </a:p>
      </dgm:t>
    </dgm:pt>
    <dgm:pt modelId="{C9E8D26F-F2B6-4D43-9CE2-5B51D6F187E8}" type="sibTrans" cxnId="{0F581A19-C193-4EDE-9967-C4CD7B57FF41}">
      <dgm:prSet/>
      <dgm:spPr/>
      <dgm:t>
        <a:bodyPr/>
        <a:lstStyle/>
        <a:p>
          <a:endParaRPr lang="en-US"/>
        </a:p>
      </dgm:t>
    </dgm:pt>
    <dgm:pt modelId="{8C569914-6C63-4C82-BD05-F556308AA61A}">
      <dgm:prSet/>
      <dgm:spPr/>
      <dgm:t>
        <a:bodyPr/>
        <a:lstStyle/>
        <a:p>
          <a:r>
            <a:rPr lang="en-GB"/>
            <a:t>Bus : 12798</a:t>
          </a:r>
          <a:endParaRPr lang="en-US"/>
        </a:p>
      </dgm:t>
    </dgm:pt>
    <dgm:pt modelId="{CEDD650A-ABDF-401E-8631-11CCA9343787}" type="parTrans" cxnId="{68BEAF46-3D79-41ED-97F4-CDE14B45DA01}">
      <dgm:prSet/>
      <dgm:spPr/>
      <dgm:t>
        <a:bodyPr/>
        <a:lstStyle/>
        <a:p>
          <a:endParaRPr lang="en-US"/>
        </a:p>
      </dgm:t>
    </dgm:pt>
    <dgm:pt modelId="{904D6D9B-7A4D-4DEF-89DB-BB2F885F004C}" type="sibTrans" cxnId="{68BEAF46-3D79-41ED-97F4-CDE14B45DA01}">
      <dgm:prSet/>
      <dgm:spPr/>
      <dgm:t>
        <a:bodyPr/>
        <a:lstStyle/>
        <a:p>
          <a:endParaRPr lang="en-US"/>
        </a:p>
      </dgm:t>
    </dgm:pt>
    <dgm:pt modelId="{4EEEB77C-228E-4C4B-96F0-21781B94F7EF}">
      <dgm:prSet/>
      <dgm:spPr/>
      <dgm:t>
        <a:bodyPr/>
        <a:lstStyle/>
        <a:p>
          <a:r>
            <a:rPr lang="en-GB"/>
            <a:t>Bike/Motorcycle : 33672</a:t>
          </a:r>
          <a:endParaRPr lang="en-US"/>
        </a:p>
      </dgm:t>
    </dgm:pt>
    <dgm:pt modelId="{4832C87A-2F53-4729-BBB3-B827583C7AEE}" type="parTrans" cxnId="{BDF8EA43-7E0C-4885-903D-BC0A027FD994}">
      <dgm:prSet/>
      <dgm:spPr/>
      <dgm:t>
        <a:bodyPr/>
        <a:lstStyle/>
        <a:p>
          <a:endParaRPr lang="en-US"/>
        </a:p>
      </dgm:t>
    </dgm:pt>
    <dgm:pt modelId="{812936BD-973A-43B3-A56F-79CF5D5DB872}" type="sibTrans" cxnId="{BDF8EA43-7E0C-4885-903D-BC0A027FD994}">
      <dgm:prSet/>
      <dgm:spPr/>
      <dgm:t>
        <a:bodyPr/>
        <a:lstStyle/>
        <a:p>
          <a:endParaRPr lang="en-US"/>
        </a:p>
      </dgm:t>
    </dgm:pt>
    <dgm:pt modelId="{13D61000-EE2D-4EA2-92ED-64DC3287E5EE}">
      <dgm:prSet/>
      <dgm:spPr/>
      <dgm:t>
        <a:bodyPr/>
        <a:lstStyle/>
        <a:p>
          <a:r>
            <a:rPr lang="en-GB"/>
            <a:t>Tractors /Agri. Vehicles : 1032</a:t>
          </a:r>
          <a:endParaRPr lang="en-US"/>
        </a:p>
      </dgm:t>
    </dgm:pt>
    <dgm:pt modelId="{74954E14-3188-4C8E-9D19-C09FA623E95B}" type="parTrans" cxnId="{8D0583B7-02F6-470B-BE4C-04AA759A1780}">
      <dgm:prSet/>
      <dgm:spPr/>
      <dgm:t>
        <a:bodyPr/>
        <a:lstStyle/>
        <a:p>
          <a:endParaRPr lang="en-US"/>
        </a:p>
      </dgm:t>
    </dgm:pt>
    <dgm:pt modelId="{0F365BC0-F7D6-4FEB-AD99-C7E3848F02D5}" type="sibTrans" cxnId="{8D0583B7-02F6-470B-BE4C-04AA759A1780}">
      <dgm:prSet/>
      <dgm:spPr/>
      <dgm:t>
        <a:bodyPr/>
        <a:lstStyle/>
        <a:p>
          <a:endParaRPr lang="en-US"/>
        </a:p>
      </dgm:t>
    </dgm:pt>
    <dgm:pt modelId="{FB1E5CAE-598D-4982-8AFC-B7730F30B61C}">
      <dgm:prSet/>
      <dgm:spPr/>
      <dgm:t>
        <a:bodyPr/>
        <a:lstStyle/>
        <a:p>
          <a:r>
            <a:rPr lang="en-GB"/>
            <a:t>Others : 3424</a:t>
          </a:r>
          <a:endParaRPr lang="en-US"/>
        </a:p>
      </dgm:t>
    </dgm:pt>
    <dgm:pt modelId="{7FB32248-F09E-42D1-AFF0-343F643B35EB}" type="parTrans" cxnId="{E137AAAD-BC69-4A6C-B6BD-1F90BFB6FCD6}">
      <dgm:prSet/>
      <dgm:spPr/>
      <dgm:t>
        <a:bodyPr/>
        <a:lstStyle/>
        <a:p>
          <a:endParaRPr lang="en-US"/>
        </a:p>
      </dgm:t>
    </dgm:pt>
    <dgm:pt modelId="{0081434A-8927-4516-88AB-3B44A90C632C}" type="sibTrans" cxnId="{E137AAAD-BC69-4A6C-B6BD-1F90BFB6FCD6}">
      <dgm:prSet/>
      <dgm:spPr/>
      <dgm:t>
        <a:bodyPr/>
        <a:lstStyle/>
        <a:p>
          <a:endParaRPr lang="en-US"/>
        </a:p>
      </dgm:t>
    </dgm:pt>
    <dgm:pt modelId="{8BEA557C-5356-4C92-8BDE-AC6B416CD24D}" type="pres">
      <dgm:prSet presAssocID="{DFB8659D-3C20-44A4-90E0-167CAE2EF518}" presName="root" presStyleCnt="0">
        <dgm:presLayoutVars>
          <dgm:dir/>
          <dgm:resizeHandles val="exact"/>
        </dgm:presLayoutVars>
      </dgm:prSet>
      <dgm:spPr/>
    </dgm:pt>
    <dgm:pt modelId="{71B4DF41-2752-423E-A72C-145FDE548007}" type="pres">
      <dgm:prSet presAssocID="{1656D27D-45DE-4980-B61E-DF951FEEF7E9}" presName="compNode" presStyleCnt="0"/>
      <dgm:spPr/>
    </dgm:pt>
    <dgm:pt modelId="{61A3160A-442B-46E4-81F4-9971CB092808}" type="pres">
      <dgm:prSet presAssocID="{1656D27D-45DE-4980-B61E-DF951FEEF7E9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C7E0348A-FF27-4FAB-8B7E-0DF2BD05A1C2}" type="pres">
      <dgm:prSet presAssocID="{1656D27D-45DE-4980-B61E-DF951FEEF7E9}" presName="spaceRect" presStyleCnt="0"/>
      <dgm:spPr/>
    </dgm:pt>
    <dgm:pt modelId="{6CD93242-01AD-4607-BEA8-37B93EB1F98D}" type="pres">
      <dgm:prSet presAssocID="{1656D27D-45DE-4980-B61E-DF951FEEF7E9}" presName="textRect" presStyleLbl="revTx" presStyleIdx="0" presStyleCnt="6">
        <dgm:presLayoutVars>
          <dgm:chMax val="1"/>
          <dgm:chPref val="1"/>
        </dgm:presLayoutVars>
      </dgm:prSet>
      <dgm:spPr/>
    </dgm:pt>
    <dgm:pt modelId="{D3F38742-5217-46D5-9329-C7B17971B6E3}" type="pres">
      <dgm:prSet presAssocID="{D209917C-6AF9-4E46-8F76-ECA53A73F40D}" presName="sibTrans" presStyleCnt="0"/>
      <dgm:spPr/>
    </dgm:pt>
    <dgm:pt modelId="{A58A0EB7-64D1-419E-B011-11FC36FEB668}" type="pres">
      <dgm:prSet presAssocID="{52494C6E-72C9-4839-9337-6211721285FE}" presName="compNode" presStyleCnt="0"/>
      <dgm:spPr/>
    </dgm:pt>
    <dgm:pt modelId="{7EE72217-D6BF-44B3-9F23-3449336A7300}" type="pres">
      <dgm:prSet presAssocID="{52494C6E-72C9-4839-9337-6211721285F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p truck"/>
        </a:ext>
      </dgm:extLst>
    </dgm:pt>
    <dgm:pt modelId="{E4BEA692-0603-402C-924C-4FA60B1362B4}" type="pres">
      <dgm:prSet presAssocID="{52494C6E-72C9-4839-9337-6211721285FE}" presName="spaceRect" presStyleCnt="0"/>
      <dgm:spPr/>
    </dgm:pt>
    <dgm:pt modelId="{63492BB1-7765-4D64-9063-5D1FCF3B937C}" type="pres">
      <dgm:prSet presAssocID="{52494C6E-72C9-4839-9337-6211721285FE}" presName="textRect" presStyleLbl="revTx" presStyleIdx="1" presStyleCnt="6">
        <dgm:presLayoutVars>
          <dgm:chMax val="1"/>
          <dgm:chPref val="1"/>
        </dgm:presLayoutVars>
      </dgm:prSet>
      <dgm:spPr/>
    </dgm:pt>
    <dgm:pt modelId="{D1273AAF-388B-422A-8F48-23A20A5D1CF4}" type="pres">
      <dgm:prSet presAssocID="{C9E8D26F-F2B6-4D43-9CE2-5B51D6F187E8}" presName="sibTrans" presStyleCnt="0"/>
      <dgm:spPr/>
    </dgm:pt>
    <dgm:pt modelId="{039A16DA-6D51-4117-A7A1-374E24C9E80E}" type="pres">
      <dgm:prSet presAssocID="{8C569914-6C63-4C82-BD05-F556308AA61A}" presName="compNode" presStyleCnt="0"/>
      <dgm:spPr/>
    </dgm:pt>
    <dgm:pt modelId="{EA5B63E8-C3FA-4A8B-BEDE-09FCAEA8990A}" type="pres">
      <dgm:prSet presAssocID="{8C569914-6C63-4C82-BD05-F556308AA61A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"/>
        </a:ext>
      </dgm:extLst>
    </dgm:pt>
    <dgm:pt modelId="{62DD538E-F188-491C-9E8D-BD23EF927BAB}" type="pres">
      <dgm:prSet presAssocID="{8C569914-6C63-4C82-BD05-F556308AA61A}" presName="spaceRect" presStyleCnt="0"/>
      <dgm:spPr/>
    </dgm:pt>
    <dgm:pt modelId="{856ED702-ED2A-4D49-98C7-2091A0F58A8D}" type="pres">
      <dgm:prSet presAssocID="{8C569914-6C63-4C82-BD05-F556308AA61A}" presName="textRect" presStyleLbl="revTx" presStyleIdx="2" presStyleCnt="6">
        <dgm:presLayoutVars>
          <dgm:chMax val="1"/>
          <dgm:chPref val="1"/>
        </dgm:presLayoutVars>
      </dgm:prSet>
      <dgm:spPr/>
    </dgm:pt>
    <dgm:pt modelId="{73BDC081-EDF7-473E-BC58-BDB9C0A4D43C}" type="pres">
      <dgm:prSet presAssocID="{904D6D9B-7A4D-4DEF-89DB-BB2F885F004C}" presName="sibTrans" presStyleCnt="0"/>
      <dgm:spPr/>
    </dgm:pt>
    <dgm:pt modelId="{2BA9291A-925D-4717-B874-BBAB263A424C}" type="pres">
      <dgm:prSet presAssocID="{4EEEB77C-228E-4C4B-96F0-21781B94F7EF}" presName="compNode" presStyleCnt="0"/>
      <dgm:spPr/>
    </dgm:pt>
    <dgm:pt modelId="{B44E85CB-7D2E-4767-909A-844E27BDA572}" type="pres">
      <dgm:prSet presAssocID="{4EEEB77C-228E-4C4B-96F0-21781B94F7EF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torcycle"/>
        </a:ext>
      </dgm:extLst>
    </dgm:pt>
    <dgm:pt modelId="{3576273F-1D17-45D3-851A-2A0B9705FECD}" type="pres">
      <dgm:prSet presAssocID="{4EEEB77C-228E-4C4B-96F0-21781B94F7EF}" presName="spaceRect" presStyleCnt="0"/>
      <dgm:spPr/>
    </dgm:pt>
    <dgm:pt modelId="{4A80BFCD-EA86-4C30-9CF2-561CC097BC0D}" type="pres">
      <dgm:prSet presAssocID="{4EEEB77C-228E-4C4B-96F0-21781B94F7EF}" presName="textRect" presStyleLbl="revTx" presStyleIdx="3" presStyleCnt="6">
        <dgm:presLayoutVars>
          <dgm:chMax val="1"/>
          <dgm:chPref val="1"/>
        </dgm:presLayoutVars>
      </dgm:prSet>
      <dgm:spPr/>
    </dgm:pt>
    <dgm:pt modelId="{D32ABCE2-0C0D-4A96-A44C-2D2C2F45D923}" type="pres">
      <dgm:prSet presAssocID="{812936BD-973A-43B3-A56F-79CF5D5DB872}" presName="sibTrans" presStyleCnt="0"/>
      <dgm:spPr/>
    </dgm:pt>
    <dgm:pt modelId="{F869983E-367D-44DD-8819-53AF12A23F56}" type="pres">
      <dgm:prSet presAssocID="{13D61000-EE2D-4EA2-92ED-64DC3287E5EE}" presName="compNode" presStyleCnt="0"/>
      <dgm:spPr/>
    </dgm:pt>
    <dgm:pt modelId="{48211D4C-4044-429E-9C88-BFCB0A953260}" type="pres">
      <dgm:prSet presAssocID="{13D61000-EE2D-4EA2-92ED-64DC3287E5EE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ctor"/>
        </a:ext>
      </dgm:extLst>
    </dgm:pt>
    <dgm:pt modelId="{2DD852D9-3726-4257-BC77-3E62F177BFA9}" type="pres">
      <dgm:prSet presAssocID="{13D61000-EE2D-4EA2-92ED-64DC3287E5EE}" presName="spaceRect" presStyleCnt="0"/>
      <dgm:spPr/>
    </dgm:pt>
    <dgm:pt modelId="{EFB01632-821E-4710-83BE-E3E7FA727123}" type="pres">
      <dgm:prSet presAssocID="{13D61000-EE2D-4EA2-92ED-64DC3287E5EE}" presName="textRect" presStyleLbl="revTx" presStyleIdx="4" presStyleCnt="6">
        <dgm:presLayoutVars>
          <dgm:chMax val="1"/>
          <dgm:chPref val="1"/>
        </dgm:presLayoutVars>
      </dgm:prSet>
      <dgm:spPr/>
    </dgm:pt>
    <dgm:pt modelId="{4C7E5486-79C3-46C8-88A8-76F98EEDAFFE}" type="pres">
      <dgm:prSet presAssocID="{0F365BC0-F7D6-4FEB-AD99-C7E3848F02D5}" presName="sibTrans" presStyleCnt="0"/>
      <dgm:spPr/>
    </dgm:pt>
    <dgm:pt modelId="{D8DDFB13-A528-48A2-A799-8A98756D05DD}" type="pres">
      <dgm:prSet presAssocID="{FB1E5CAE-598D-4982-8AFC-B7730F30B61C}" presName="compNode" presStyleCnt="0"/>
      <dgm:spPr/>
    </dgm:pt>
    <dgm:pt modelId="{9A5A0657-5D82-43B8-9A84-6199D0A50A89}" type="pres">
      <dgm:prSet presAssocID="{FB1E5CAE-598D-4982-8AFC-B7730F30B61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 of People"/>
        </a:ext>
      </dgm:extLst>
    </dgm:pt>
    <dgm:pt modelId="{780A857E-5D85-4FE2-8F6B-0F55322D1C18}" type="pres">
      <dgm:prSet presAssocID="{FB1E5CAE-598D-4982-8AFC-B7730F30B61C}" presName="spaceRect" presStyleCnt="0"/>
      <dgm:spPr/>
    </dgm:pt>
    <dgm:pt modelId="{0944C0AA-D609-4572-B6C1-FB5C5C2E2D2E}" type="pres">
      <dgm:prSet presAssocID="{FB1E5CAE-598D-4982-8AFC-B7730F30B61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88B040C-B9D5-4E3D-B539-0D8FB12A0273}" type="presOf" srcId="{4EEEB77C-228E-4C4B-96F0-21781B94F7EF}" destId="{4A80BFCD-EA86-4C30-9CF2-561CC097BC0D}" srcOrd="0" destOrd="0" presId="urn:microsoft.com/office/officeart/2018/2/layout/IconLabelList"/>
    <dgm:cxn modelId="{0F581A19-C193-4EDE-9967-C4CD7B57FF41}" srcId="{DFB8659D-3C20-44A4-90E0-167CAE2EF518}" destId="{52494C6E-72C9-4839-9337-6211721285FE}" srcOrd="1" destOrd="0" parTransId="{3DD324D9-8B6B-40A3-93B6-2F4A754C301A}" sibTransId="{C9E8D26F-F2B6-4D43-9CE2-5B51D6F187E8}"/>
    <dgm:cxn modelId="{7CF0AB35-DB99-4AA1-ACE4-D473EDCD2D3E}" type="presOf" srcId="{FB1E5CAE-598D-4982-8AFC-B7730F30B61C}" destId="{0944C0AA-D609-4572-B6C1-FB5C5C2E2D2E}" srcOrd="0" destOrd="0" presId="urn:microsoft.com/office/officeart/2018/2/layout/IconLabelList"/>
    <dgm:cxn modelId="{BDF8EA43-7E0C-4885-903D-BC0A027FD994}" srcId="{DFB8659D-3C20-44A4-90E0-167CAE2EF518}" destId="{4EEEB77C-228E-4C4B-96F0-21781B94F7EF}" srcOrd="3" destOrd="0" parTransId="{4832C87A-2F53-4729-BBB3-B827583C7AEE}" sibTransId="{812936BD-973A-43B3-A56F-79CF5D5DB872}"/>
    <dgm:cxn modelId="{68BEAF46-3D79-41ED-97F4-CDE14B45DA01}" srcId="{DFB8659D-3C20-44A4-90E0-167CAE2EF518}" destId="{8C569914-6C63-4C82-BD05-F556308AA61A}" srcOrd="2" destOrd="0" parTransId="{CEDD650A-ABDF-401E-8631-11CCA9343787}" sibTransId="{904D6D9B-7A4D-4DEF-89DB-BB2F885F004C}"/>
    <dgm:cxn modelId="{6A24EB69-FD3D-4B8A-A0D4-298B024631BA}" type="presOf" srcId="{8C569914-6C63-4C82-BD05-F556308AA61A}" destId="{856ED702-ED2A-4D49-98C7-2091A0F58A8D}" srcOrd="0" destOrd="0" presId="urn:microsoft.com/office/officeart/2018/2/layout/IconLabelList"/>
    <dgm:cxn modelId="{FA175C56-5A96-468B-8413-10D62F82F287}" srcId="{DFB8659D-3C20-44A4-90E0-167CAE2EF518}" destId="{1656D27D-45DE-4980-B61E-DF951FEEF7E9}" srcOrd="0" destOrd="0" parTransId="{85C1D8D7-DBF7-4A5A-80E8-D64A11A34A3C}" sibTransId="{D209917C-6AF9-4E46-8F76-ECA53A73F40D}"/>
    <dgm:cxn modelId="{F64FA87A-37DC-4298-ABDE-5957D1CC0278}" type="presOf" srcId="{52494C6E-72C9-4839-9337-6211721285FE}" destId="{63492BB1-7765-4D64-9063-5D1FCF3B937C}" srcOrd="0" destOrd="0" presId="urn:microsoft.com/office/officeart/2018/2/layout/IconLabelList"/>
    <dgm:cxn modelId="{58F56B8F-4AD8-4FBB-B449-C9028A5F310A}" type="presOf" srcId="{1656D27D-45DE-4980-B61E-DF951FEEF7E9}" destId="{6CD93242-01AD-4607-BEA8-37B93EB1F98D}" srcOrd="0" destOrd="0" presId="urn:microsoft.com/office/officeart/2018/2/layout/IconLabelList"/>
    <dgm:cxn modelId="{E137AAAD-BC69-4A6C-B6BD-1F90BFB6FCD6}" srcId="{DFB8659D-3C20-44A4-90E0-167CAE2EF518}" destId="{FB1E5CAE-598D-4982-8AFC-B7730F30B61C}" srcOrd="5" destOrd="0" parTransId="{7FB32248-F09E-42D1-AFF0-343F643B35EB}" sibTransId="{0081434A-8927-4516-88AB-3B44A90C632C}"/>
    <dgm:cxn modelId="{8D0583B7-02F6-470B-BE4C-04AA759A1780}" srcId="{DFB8659D-3C20-44A4-90E0-167CAE2EF518}" destId="{13D61000-EE2D-4EA2-92ED-64DC3287E5EE}" srcOrd="4" destOrd="0" parTransId="{74954E14-3188-4C8E-9D19-C09FA623E95B}" sibTransId="{0F365BC0-F7D6-4FEB-AD99-C7E3848F02D5}"/>
    <dgm:cxn modelId="{E23017BD-AD3B-44B1-8B99-584077B26854}" type="presOf" srcId="{13D61000-EE2D-4EA2-92ED-64DC3287E5EE}" destId="{EFB01632-821E-4710-83BE-E3E7FA727123}" srcOrd="0" destOrd="0" presId="urn:microsoft.com/office/officeart/2018/2/layout/IconLabelList"/>
    <dgm:cxn modelId="{A196ADFB-6DD4-4064-A9B1-B82BAD52BB8F}" type="presOf" srcId="{DFB8659D-3C20-44A4-90E0-167CAE2EF518}" destId="{8BEA557C-5356-4C92-8BDE-AC6B416CD24D}" srcOrd="0" destOrd="0" presId="urn:microsoft.com/office/officeart/2018/2/layout/IconLabelList"/>
    <dgm:cxn modelId="{8D6A55BF-28BF-493E-9014-09D91CE8D923}" type="presParOf" srcId="{8BEA557C-5356-4C92-8BDE-AC6B416CD24D}" destId="{71B4DF41-2752-423E-A72C-145FDE548007}" srcOrd="0" destOrd="0" presId="urn:microsoft.com/office/officeart/2018/2/layout/IconLabelList"/>
    <dgm:cxn modelId="{4DFA8B82-9154-4560-BF6E-3C9052B0CBE5}" type="presParOf" srcId="{71B4DF41-2752-423E-A72C-145FDE548007}" destId="{61A3160A-442B-46E4-81F4-9971CB092808}" srcOrd="0" destOrd="0" presId="urn:microsoft.com/office/officeart/2018/2/layout/IconLabelList"/>
    <dgm:cxn modelId="{C4377D9E-339F-4F97-867E-F5B37165D92D}" type="presParOf" srcId="{71B4DF41-2752-423E-A72C-145FDE548007}" destId="{C7E0348A-FF27-4FAB-8B7E-0DF2BD05A1C2}" srcOrd="1" destOrd="0" presId="urn:microsoft.com/office/officeart/2018/2/layout/IconLabelList"/>
    <dgm:cxn modelId="{6A93EF2F-057A-4EF9-92EB-65C174D047A4}" type="presParOf" srcId="{71B4DF41-2752-423E-A72C-145FDE548007}" destId="{6CD93242-01AD-4607-BEA8-37B93EB1F98D}" srcOrd="2" destOrd="0" presId="urn:microsoft.com/office/officeart/2018/2/layout/IconLabelList"/>
    <dgm:cxn modelId="{4D28410F-46C5-424C-8F81-03ED0CE19E13}" type="presParOf" srcId="{8BEA557C-5356-4C92-8BDE-AC6B416CD24D}" destId="{D3F38742-5217-46D5-9329-C7B17971B6E3}" srcOrd="1" destOrd="0" presId="urn:microsoft.com/office/officeart/2018/2/layout/IconLabelList"/>
    <dgm:cxn modelId="{69D9F510-0080-4BCA-A640-2780F0E70F69}" type="presParOf" srcId="{8BEA557C-5356-4C92-8BDE-AC6B416CD24D}" destId="{A58A0EB7-64D1-419E-B011-11FC36FEB668}" srcOrd="2" destOrd="0" presId="urn:microsoft.com/office/officeart/2018/2/layout/IconLabelList"/>
    <dgm:cxn modelId="{EEE6E017-BAA8-4201-9C6A-10017CD2FEF0}" type="presParOf" srcId="{A58A0EB7-64D1-419E-B011-11FC36FEB668}" destId="{7EE72217-D6BF-44B3-9F23-3449336A7300}" srcOrd="0" destOrd="0" presId="urn:microsoft.com/office/officeart/2018/2/layout/IconLabelList"/>
    <dgm:cxn modelId="{BBE0D113-8090-48A3-92BA-192789FA0A7B}" type="presParOf" srcId="{A58A0EB7-64D1-419E-B011-11FC36FEB668}" destId="{E4BEA692-0603-402C-924C-4FA60B1362B4}" srcOrd="1" destOrd="0" presId="urn:microsoft.com/office/officeart/2018/2/layout/IconLabelList"/>
    <dgm:cxn modelId="{C9349E22-C37E-4CA2-BE2D-64AB2F91B117}" type="presParOf" srcId="{A58A0EB7-64D1-419E-B011-11FC36FEB668}" destId="{63492BB1-7765-4D64-9063-5D1FCF3B937C}" srcOrd="2" destOrd="0" presId="urn:microsoft.com/office/officeart/2018/2/layout/IconLabelList"/>
    <dgm:cxn modelId="{C9C24D07-E184-4CBC-B3EA-2DEBDAF1954D}" type="presParOf" srcId="{8BEA557C-5356-4C92-8BDE-AC6B416CD24D}" destId="{D1273AAF-388B-422A-8F48-23A20A5D1CF4}" srcOrd="3" destOrd="0" presId="urn:microsoft.com/office/officeart/2018/2/layout/IconLabelList"/>
    <dgm:cxn modelId="{FC7EA421-D783-4D50-9B0C-1B607F15C368}" type="presParOf" srcId="{8BEA557C-5356-4C92-8BDE-AC6B416CD24D}" destId="{039A16DA-6D51-4117-A7A1-374E24C9E80E}" srcOrd="4" destOrd="0" presId="urn:microsoft.com/office/officeart/2018/2/layout/IconLabelList"/>
    <dgm:cxn modelId="{426D60A3-9414-490F-8235-36349A2B17B1}" type="presParOf" srcId="{039A16DA-6D51-4117-A7A1-374E24C9E80E}" destId="{EA5B63E8-C3FA-4A8B-BEDE-09FCAEA8990A}" srcOrd="0" destOrd="0" presId="urn:microsoft.com/office/officeart/2018/2/layout/IconLabelList"/>
    <dgm:cxn modelId="{29501BEC-4FE8-4072-8CC6-2F00729B7185}" type="presParOf" srcId="{039A16DA-6D51-4117-A7A1-374E24C9E80E}" destId="{62DD538E-F188-491C-9E8D-BD23EF927BAB}" srcOrd="1" destOrd="0" presId="urn:microsoft.com/office/officeart/2018/2/layout/IconLabelList"/>
    <dgm:cxn modelId="{6C37588B-6544-498E-AF1B-52BBE9112215}" type="presParOf" srcId="{039A16DA-6D51-4117-A7A1-374E24C9E80E}" destId="{856ED702-ED2A-4D49-98C7-2091A0F58A8D}" srcOrd="2" destOrd="0" presId="urn:microsoft.com/office/officeart/2018/2/layout/IconLabelList"/>
    <dgm:cxn modelId="{C7C91301-611A-4BDC-8D2E-300BCDE6A422}" type="presParOf" srcId="{8BEA557C-5356-4C92-8BDE-AC6B416CD24D}" destId="{73BDC081-EDF7-473E-BC58-BDB9C0A4D43C}" srcOrd="5" destOrd="0" presId="urn:microsoft.com/office/officeart/2018/2/layout/IconLabelList"/>
    <dgm:cxn modelId="{6132898B-5D14-41D3-A75E-9DD7C5AE79F3}" type="presParOf" srcId="{8BEA557C-5356-4C92-8BDE-AC6B416CD24D}" destId="{2BA9291A-925D-4717-B874-BBAB263A424C}" srcOrd="6" destOrd="0" presId="urn:microsoft.com/office/officeart/2018/2/layout/IconLabelList"/>
    <dgm:cxn modelId="{234AFB13-E392-4C04-83FE-C7A28EE8F32F}" type="presParOf" srcId="{2BA9291A-925D-4717-B874-BBAB263A424C}" destId="{B44E85CB-7D2E-4767-909A-844E27BDA572}" srcOrd="0" destOrd="0" presId="urn:microsoft.com/office/officeart/2018/2/layout/IconLabelList"/>
    <dgm:cxn modelId="{953A155D-C9BA-4B2E-8647-6151369AC06F}" type="presParOf" srcId="{2BA9291A-925D-4717-B874-BBAB263A424C}" destId="{3576273F-1D17-45D3-851A-2A0B9705FECD}" srcOrd="1" destOrd="0" presId="urn:microsoft.com/office/officeart/2018/2/layout/IconLabelList"/>
    <dgm:cxn modelId="{F8E59D5D-2C9F-4085-BD15-0EE91236B807}" type="presParOf" srcId="{2BA9291A-925D-4717-B874-BBAB263A424C}" destId="{4A80BFCD-EA86-4C30-9CF2-561CC097BC0D}" srcOrd="2" destOrd="0" presId="urn:microsoft.com/office/officeart/2018/2/layout/IconLabelList"/>
    <dgm:cxn modelId="{4BFEEC3C-A40D-40A4-A7BF-64969943E0AC}" type="presParOf" srcId="{8BEA557C-5356-4C92-8BDE-AC6B416CD24D}" destId="{D32ABCE2-0C0D-4A96-A44C-2D2C2F45D923}" srcOrd="7" destOrd="0" presId="urn:microsoft.com/office/officeart/2018/2/layout/IconLabelList"/>
    <dgm:cxn modelId="{B9D17238-8374-4B44-B005-83C083E91505}" type="presParOf" srcId="{8BEA557C-5356-4C92-8BDE-AC6B416CD24D}" destId="{F869983E-367D-44DD-8819-53AF12A23F56}" srcOrd="8" destOrd="0" presId="urn:microsoft.com/office/officeart/2018/2/layout/IconLabelList"/>
    <dgm:cxn modelId="{4B4467B5-15A7-4C66-9F03-22ABF706239D}" type="presParOf" srcId="{F869983E-367D-44DD-8819-53AF12A23F56}" destId="{48211D4C-4044-429E-9C88-BFCB0A953260}" srcOrd="0" destOrd="0" presId="urn:microsoft.com/office/officeart/2018/2/layout/IconLabelList"/>
    <dgm:cxn modelId="{8FDC5BFE-B1FD-420C-A9E4-F7EE17BF5F5F}" type="presParOf" srcId="{F869983E-367D-44DD-8819-53AF12A23F56}" destId="{2DD852D9-3726-4257-BC77-3E62F177BFA9}" srcOrd="1" destOrd="0" presId="urn:microsoft.com/office/officeart/2018/2/layout/IconLabelList"/>
    <dgm:cxn modelId="{12C1A100-CA97-4117-AE4A-1B20D697CAD9}" type="presParOf" srcId="{F869983E-367D-44DD-8819-53AF12A23F56}" destId="{EFB01632-821E-4710-83BE-E3E7FA727123}" srcOrd="2" destOrd="0" presId="urn:microsoft.com/office/officeart/2018/2/layout/IconLabelList"/>
    <dgm:cxn modelId="{A70A9586-C0EA-482F-8A09-CC84C53AEC2A}" type="presParOf" srcId="{8BEA557C-5356-4C92-8BDE-AC6B416CD24D}" destId="{4C7E5486-79C3-46C8-88A8-76F98EEDAFFE}" srcOrd="9" destOrd="0" presId="urn:microsoft.com/office/officeart/2018/2/layout/IconLabelList"/>
    <dgm:cxn modelId="{E8BE9574-0F20-4A01-96EE-9B506C06B478}" type="presParOf" srcId="{8BEA557C-5356-4C92-8BDE-AC6B416CD24D}" destId="{D8DDFB13-A528-48A2-A799-8A98756D05DD}" srcOrd="10" destOrd="0" presId="urn:microsoft.com/office/officeart/2018/2/layout/IconLabelList"/>
    <dgm:cxn modelId="{6E57E3C5-9620-4913-AFFD-E0F4C287346D}" type="presParOf" srcId="{D8DDFB13-A528-48A2-A799-8A98756D05DD}" destId="{9A5A0657-5D82-43B8-9A84-6199D0A50A89}" srcOrd="0" destOrd="0" presId="urn:microsoft.com/office/officeart/2018/2/layout/IconLabelList"/>
    <dgm:cxn modelId="{298FA306-B37A-4697-BF0F-EF1169AA68B6}" type="presParOf" srcId="{D8DDFB13-A528-48A2-A799-8A98756D05DD}" destId="{780A857E-5D85-4FE2-8F6B-0F55322D1C18}" srcOrd="1" destOrd="0" presId="urn:microsoft.com/office/officeart/2018/2/layout/IconLabelList"/>
    <dgm:cxn modelId="{DCCCFF50-B825-4D3C-BC6A-91CD3A2B5F87}" type="presParOf" srcId="{D8DDFB13-A528-48A2-A799-8A98756D05DD}" destId="{0944C0AA-D609-4572-B6C1-FB5C5C2E2D2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D3D4B-BA81-4C24-BBCC-7CAC23B0A3F8}">
      <dsp:nvSpPr>
        <dsp:cNvPr id="0" name=""/>
        <dsp:cNvSpPr/>
      </dsp:nvSpPr>
      <dsp:spPr>
        <a:xfrm>
          <a:off x="0" y="400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FD13B-C752-48C6-BBA6-5EDEBDAE2F3C}">
      <dsp:nvSpPr>
        <dsp:cNvPr id="0" name=""/>
        <dsp:cNvSpPr/>
      </dsp:nvSpPr>
      <dsp:spPr>
        <a:xfrm>
          <a:off x="166734" y="124417"/>
          <a:ext cx="303153" cy="3031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A98302-BBE9-4E26-8F3D-189BA859F0AF}">
      <dsp:nvSpPr>
        <dsp:cNvPr id="0" name=""/>
        <dsp:cNvSpPr/>
      </dsp:nvSpPr>
      <dsp:spPr>
        <a:xfrm>
          <a:off x="636622" y="400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Primary KPI – Total Causalities taken place after the accident for Year 2021 and 2022</a:t>
          </a:r>
          <a:endParaRPr lang="en-US" sz="1500" kern="1200" dirty="0"/>
        </a:p>
      </dsp:txBody>
      <dsp:txXfrm>
        <a:off x="636622" y="400"/>
        <a:ext cx="9497977" cy="551188"/>
      </dsp:txXfrm>
    </dsp:sp>
    <dsp:sp modelId="{73A13A5B-E936-4025-99E5-0576DDECE03F}">
      <dsp:nvSpPr>
        <dsp:cNvPr id="0" name=""/>
        <dsp:cNvSpPr/>
      </dsp:nvSpPr>
      <dsp:spPr>
        <a:xfrm>
          <a:off x="0" y="689386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AECE35-357A-41D5-A3CB-49560F222DBA}">
      <dsp:nvSpPr>
        <dsp:cNvPr id="0" name=""/>
        <dsp:cNvSpPr/>
      </dsp:nvSpPr>
      <dsp:spPr>
        <a:xfrm>
          <a:off x="166734" y="813403"/>
          <a:ext cx="303153" cy="3031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287793-6E6B-4DB0-B046-1AECC66819CD}">
      <dsp:nvSpPr>
        <dsp:cNvPr id="0" name=""/>
        <dsp:cNvSpPr/>
      </dsp:nvSpPr>
      <dsp:spPr>
        <a:xfrm>
          <a:off x="636622" y="689386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Primary KPI’s – Total Causalities and percentage of total with respect to accident severity and maximum causalities by type of vehicle for Year 2021 and 2022</a:t>
          </a:r>
          <a:endParaRPr lang="en-US" sz="1500" kern="1200" dirty="0"/>
        </a:p>
      </dsp:txBody>
      <dsp:txXfrm>
        <a:off x="636622" y="689386"/>
        <a:ext cx="9497977" cy="551188"/>
      </dsp:txXfrm>
    </dsp:sp>
    <dsp:sp modelId="{B9527892-7D62-4DA0-A0DD-8696B5E3F141}">
      <dsp:nvSpPr>
        <dsp:cNvPr id="0" name=""/>
        <dsp:cNvSpPr/>
      </dsp:nvSpPr>
      <dsp:spPr>
        <a:xfrm>
          <a:off x="0" y="1378371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BAC63E-1D8A-4FDA-A1DB-CDC7C8BFCD5C}">
      <dsp:nvSpPr>
        <dsp:cNvPr id="0" name=""/>
        <dsp:cNvSpPr/>
      </dsp:nvSpPr>
      <dsp:spPr>
        <a:xfrm>
          <a:off x="166734" y="1502389"/>
          <a:ext cx="303153" cy="3031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78B9F-EBBB-49DD-853E-B286B03E92CF}">
      <dsp:nvSpPr>
        <dsp:cNvPr id="0" name=""/>
        <dsp:cNvSpPr/>
      </dsp:nvSpPr>
      <dsp:spPr>
        <a:xfrm>
          <a:off x="636622" y="1378371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Secondary KPI’s – Total causalities with respect to vehicle type</a:t>
          </a:r>
          <a:endParaRPr lang="en-US" sz="1500" kern="1200"/>
        </a:p>
      </dsp:txBody>
      <dsp:txXfrm>
        <a:off x="636622" y="1378371"/>
        <a:ext cx="9497977" cy="551188"/>
      </dsp:txXfrm>
    </dsp:sp>
    <dsp:sp modelId="{3CC9315A-903A-4076-853D-B8330F58699A}">
      <dsp:nvSpPr>
        <dsp:cNvPr id="0" name=""/>
        <dsp:cNvSpPr/>
      </dsp:nvSpPr>
      <dsp:spPr>
        <a:xfrm>
          <a:off x="0" y="2067357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446F7-D19F-4BBE-B8E1-51258901E791}">
      <dsp:nvSpPr>
        <dsp:cNvPr id="0" name=""/>
        <dsp:cNvSpPr/>
      </dsp:nvSpPr>
      <dsp:spPr>
        <a:xfrm>
          <a:off x="166734" y="2191374"/>
          <a:ext cx="303153" cy="3031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3A3FBC-C9B1-400E-A28F-66ADD04A19D0}">
      <dsp:nvSpPr>
        <dsp:cNvPr id="0" name=""/>
        <dsp:cNvSpPr/>
      </dsp:nvSpPr>
      <dsp:spPr>
        <a:xfrm>
          <a:off x="636622" y="2067357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Monthly trend showing causalities for current and previous year </a:t>
          </a:r>
          <a:endParaRPr lang="en-US" sz="1500" kern="1200"/>
        </a:p>
      </dsp:txBody>
      <dsp:txXfrm>
        <a:off x="636622" y="2067357"/>
        <a:ext cx="9497977" cy="551188"/>
      </dsp:txXfrm>
    </dsp:sp>
    <dsp:sp modelId="{4BC49165-6494-4D45-AE73-2CF373E9FD7C}">
      <dsp:nvSpPr>
        <dsp:cNvPr id="0" name=""/>
        <dsp:cNvSpPr/>
      </dsp:nvSpPr>
      <dsp:spPr>
        <a:xfrm>
          <a:off x="0" y="2756342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55F960-4D83-49C9-86AB-26E9672488AD}">
      <dsp:nvSpPr>
        <dsp:cNvPr id="0" name=""/>
        <dsp:cNvSpPr/>
      </dsp:nvSpPr>
      <dsp:spPr>
        <a:xfrm>
          <a:off x="166734" y="2880360"/>
          <a:ext cx="303153" cy="3031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87904-6043-46AD-B012-961DDB9E6B14}">
      <dsp:nvSpPr>
        <dsp:cNvPr id="0" name=""/>
        <dsp:cNvSpPr/>
      </dsp:nvSpPr>
      <dsp:spPr>
        <a:xfrm>
          <a:off x="636622" y="2756342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Maximum causalities by Road type</a:t>
          </a:r>
          <a:endParaRPr lang="en-US" sz="1500" kern="1200"/>
        </a:p>
      </dsp:txBody>
      <dsp:txXfrm>
        <a:off x="636622" y="2756342"/>
        <a:ext cx="9497977" cy="551188"/>
      </dsp:txXfrm>
    </dsp:sp>
    <dsp:sp modelId="{65601F17-CB35-434A-BCDE-275E2C99E443}">
      <dsp:nvSpPr>
        <dsp:cNvPr id="0" name=""/>
        <dsp:cNvSpPr/>
      </dsp:nvSpPr>
      <dsp:spPr>
        <a:xfrm>
          <a:off x="0" y="3445328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49E28F-AD85-4255-A113-9049B79392BC}">
      <dsp:nvSpPr>
        <dsp:cNvPr id="0" name=""/>
        <dsp:cNvSpPr/>
      </dsp:nvSpPr>
      <dsp:spPr>
        <a:xfrm>
          <a:off x="166734" y="3569345"/>
          <a:ext cx="303153" cy="303153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A433-A2BA-4FA1-88BE-BBC97E44DA50}">
      <dsp:nvSpPr>
        <dsp:cNvPr id="0" name=""/>
        <dsp:cNvSpPr/>
      </dsp:nvSpPr>
      <dsp:spPr>
        <a:xfrm>
          <a:off x="636622" y="3445328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Distribution of total causalities by road surface</a:t>
          </a:r>
          <a:endParaRPr lang="en-US" sz="1500" kern="1200"/>
        </a:p>
      </dsp:txBody>
      <dsp:txXfrm>
        <a:off x="636622" y="3445328"/>
        <a:ext cx="9497977" cy="551188"/>
      </dsp:txXfrm>
    </dsp:sp>
    <dsp:sp modelId="{AD80D399-E407-463D-BF1A-90B1770DFECE}">
      <dsp:nvSpPr>
        <dsp:cNvPr id="0" name=""/>
        <dsp:cNvSpPr/>
      </dsp:nvSpPr>
      <dsp:spPr>
        <a:xfrm>
          <a:off x="0" y="4134314"/>
          <a:ext cx="10134600" cy="55118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7F0BA5-FD9C-4118-B3C4-D61A092A184C}">
      <dsp:nvSpPr>
        <dsp:cNvPr id="0" name=""/>
        <dsp:cNvSpPr/>
      </dsp:nvSpPr>
      <dsp:spPr>
        <a:xfrm>
          <a:off x="166734" y="4258331"/>
          <a:ext cx="303153" cy="303153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353023-19A8-4D15-8B8A-A627888BB1E7}">
      <dsp:nvSpPr>
        <dsp:cNvPr id="0" name=""/>
        <dsp:cNvSpPr/>
      </dsp:nvSpPr>
      <dsp:spPr>
        <a:xfrm>
          <a:off x="636622" y="4134314"/>
          <a:ext cx="9497977" cy="551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34" tIns="58334" rIns="58334" bIns="58334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/>
            <a:t>Relation between causalities by Area/Location &amp; Day/Night</a:t>
          </a:r>
          <a:endParaRPr lang="en-US" sz="1500" kern="1200"/>
        </a:p>
      </dsp:txBody>
      <dsp:txXfrm>
        <a:off x="636622" y="4134314"/>
        <a:ext cx="9497977" cy="5511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7E504-87EC-437B-A3C6-A1BD8EDA7003}">
      <dsp:nvSpPr>
        <dsp:cNvPr id="0" name=""/>
        <dsp:cNvSpPr/>
      </dsp:nvSpPr>
      <dsp:spPr>
        <a:xfrm>
          <a:off x="0" y="394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0EA90-55F2-4FF0-BD05-C44E143B5BF1}">
      <dsp:nvSpPr>
        <dsp:cNvPr id="0" name=""/>
        <dsp:cNvSpPr/>
      </dsp:nvSpPr>
      <dsp:spPr>
        <a:xfrm>
          <a:off x="0" y="394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Ministry of  Transport</a:t>
          </a:r>
          <a:endParaRPr lang="en-US" sz="1700" kern="1200"/>
        </a:p>
      </dsp:txBody>
      <dsp:txXfrm>
        <a:off x="0" y="394"/>
        <a:ext cx="5465148" cy="359115"/>
      </dsp:txXfrm>
    </dsp:sp>
    <dsp:sp modelId="{CD9E7B1F-2C23-4BE3-BD55-4773D7DB918E}">
      <dsp:nvSpPr>
        <dsp:cNvPr id="0" name=""/>
        <dsp:cNvSpPr/>
      </dsp:nvSpPr>
      <dsp:spPr>
        <a:xfrm>
          <a:off x="0" y="359509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A83A9-002D-4AA1-82A5-092FDE2B1FEB}">
      <dsp:nvSpPr>
        <dsp:cNvPr id="0" name=""/>
        <dsp:cNvSpPr/>
      </dsp:nvSpPr>
      <dsp:spPr>
        <a:xfrm>
          <a:off x="0" y="359509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Road Transport Department </a:t>
          </a:r>
          <a:endParaRPr lang="en-US" sz="1700" kern="1200"/>
        </a:p>
      </dsp:txBody>
      <dsp:txXfrm>
        <a:off x="0" y="359509"/>
        <a:ext cx="5465148" cy="359115"/>
      </dsp:txXfrm>
    </dsp:sp>
    <dsp:sp modelId="{005F2704-4C64-4732-A7F0-719D3CF13658}">
      <dsp:nvSpPr>
        <dsp:cNvPr id="0" name=""/>
        <dsp:cNvSpPr/>
      </dsp:nvSpPr>
      <dsp:spPr>
        <a:xfrm>
          <a:off x="0" y="718625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885E58-F29E-43AE-BCD4-F50193DEC753}">
      <dsp:nvSpPr>
        <dsp:cNvPr id="0" name=""/>
        <dsp:cNvSpPr/>
      </dsp:nvSpPr>
      <dsp:spPr>
        <a:xfrm>
          <a:off x="0" y="718625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Police Force</a:t>
          </a:r>
          <a:endParaRPr lang="en-US" sz="1700" kern="1200"/>
        </a:p>
      </dsp:txBody>
      <dsp:txXfrm>
        <a:off x="0" y="718625"/>
        <a:ext cx="5465148" cy="359115"/>
      </dsp:txXfrm>
    </dsp:sp>
    <dsp:sp modelId="{F9AD933A-B513-4725-AB22-D051D82B4C68}">
      <dsp:nvSpPr>
        <dsp:cNvPr id="0" name=""/>
        <dsp:cNvSpPr/>
      </dsp:nvSpPr>
      <dsp:spPr>
        <a:xfrm>
          <a:off x="0" y="1077740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3CA569-1B7F-4B47-90EC-085266A56374}">
      <dsp:nvSpPr>
        <dsp:cNvPr id="0" name=""/>
        <dsp:cNvSpPr/>
      </dsp:nvSpPr>
      <dsp:spPr>
        <a:xfrm>
          <a:off x="0" y="1077740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Emergency Service Department </a:t>
          </a:r>
          <a:endParaRPr lang="en-US" sz="1700" kern="1200"/>
        </a:p>
      </dsp:txBody>
      <dsp:txXfrm>
        <a:off x="0" y="1077740"/>
        <a:ext cx="5465148" cy="359115"/>
      </dsp:txXfrm>
    </dsp:sp>
    <dsp:sp modelId="{0AEDA4AE-2C85-448B-BF5F-A36E71406017}">
      <dsp:nvSpPr>
        <dsp:cNvPr id="0" name=""/>
        <dsp:cNvSpPr/>
      </dsp:nvSpPr>
      <dsp:spPr>
        <a:xfrm>
          <a:off x="0" y="1436855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78BC92-CD8E-4219-B0BE-C076A17454CA}">
      <dsp:nvSpPr>
        <dsp:cNvPr id="0" name=""/>
        <dsp:cNvSpPr/>
      </dsp:nvSpPr>
      <dsp:spPr>
        <a:xfrm>
          <a:off x="0" y="1436855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Road safety Corps</a:t>
          </a:r>
          <a:endParaRPr lang="en-US" sz="1700" kern="1200"/>
        </a:p>
      </dsp:txBody>
      <dsp:txXfrm>
        <a:off x="0" y="1436855"/>
        <a:ext cx="5465148" cy="359115"/>
      </dsp:txXfrm>
    </dsp:sp>
    <dsp:sp modelId="{7B984589-6CEE-40B1-AB94-7F8A2A6061A4}">
      <dsp:nvSpPr>
        <dsp:cNvPr id="0" name=""/>
        <dsp:cNvSpPr/>
      </dsp:nvSpPr>
      <dsp:spPr>
        <a:xfrm>
          <a:off x="0" y="1795970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98B377-6C65-466C-93A9-B30FECADC9B2}">
      <dsp:nvSpPr>
        <dsp:cNvPr id="0" name=""/>
        <dsp:cNvSpPr/>
      </dsp:nvSpPr>
      <dsp:spPr>
        <a:xfrm>
          <a:off x="0" y="1795970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Transport Operators</a:t>
          </a:r>
          <a:endParaRPr lang="en-US" sz="1700" kern="1200"/>
        </a:p>
      </dsp:txBody>
      <dsp:txXfrm>
        <a:off x="0" y="1795970"/>
        <a:ext cx="5465148" cy="359115"/>
      </dsp:txXfrm>
    </dsp:sp>
    <dsp:sp modelId="{DD42EDCF-B1AE-43A6-964D-A720BA00ACDC}">
      <dsp:nvSpPr>
        <dsp:cNvPr id="0" name=""/>
        <dsp:cNvSpPr/>
      </dsp:nvSpPr>
      <dsp:spPr>
        <a:xfrm>
          <a:off x="0" y="2155085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84459B-2ACA-45DE-A9B2-B3671E76DCDF}">
      <dsp:nvSpPr>
        <dsp:cNvPr id="0" name=""/>
        <dsp:cNvSpPr/>
      </dsp:nvSpPr>
      <dsp:spPr>
        <a:xfrm>
          <a:off x="0" y="2155085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Traffic Management Agencies</a:t>
          </a:r>
          <a:endParaRPr lang="en-US" sz="1700" kern="1200"/>
        </a:p>
      </dsp:txBody>
      <dsp:txXfrm>
        <a:off x="0" y="2155085"/>
        <a:ext cx="5465148" cy="359115"/>
      </dsp:txXfrm>
    </dsp:sp>
    <dsp:sp modelId="{FF57DADA-51F5-4B56-A444-F169C0905E5F}">
      <dsp:nvSpPr>
        <dsp:cNvPr id="0" name=""/>
        <dsp:cNvSpPr/>
      </dsp:nvSpPr>
      <dsp:spPr>
        <a:xfrm>
          <a:off x="0" y="2514200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516A7-1F6F-4E6C-9116-F2DDDADF96FC}">
      <dsp:nvSpPr>
        <dsp:cNvPr id="0" name=""/>
        <dsp:cNvSpPr/>
      </dsp:nvSpPr>
      <dsp:spPr>
        <a:xfrm>
          <a:off x="0" y="2514200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Public</a:t>
          </a:r>
          <a:endParaRPr lang="en-US" sz="1700" kern="1200"/>
        </a:p>
      </dsp:txBody>
      <dsp:txXfrm>
        <a:off x="0" y="2514200"/>
        <a:ext cx="5465148" cy="359115"/>
      </dsp:txXfrm>
    </dsp:sp>
    <dsp:sp modelId="{BAC2CA03-EE2A-4D04-98B1-013D9CECC700}">
      <dsp:nvSpPr>
        <dsp:cNvPr id="0" name=""/>
        <dsp:cNvSpPr/>
      </dsp:nvSpPr>
      <dsp:spPr>
        <a:xfrm>
          <a:off x="0" y="2873316"/>
          <a:ext cx="54651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F52B3-4F7C-4F5C-99A6-ACF0D7560A80}">
      <dsp:nvSpPr>
        <dsp:cNvPr id="0" name=""/>
        <dsp:cNvSpPr/>
      </dsp:nvSpPr>
      <dsp:spPr>
        <a:xfrm>
          <a:off x="0" y="2873316"/>
          <a:ext cx="5465148" cy="35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Media </a:t>
          </a:r>
          <a:endParaRPr lang="en-US" sz="1700" kern="1200"/>
        </a:p>
      </dsp:txBody>
      <dsp:txXfrm>
        <a:off x="0" y="2873316"/>
        <a:ext cx="5465148" cy="359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2C61E-57DC-41D2-9AD9-7D9241F97145}">
      <dsp:nvSpPr>
        <dsp:cNvPr id="0" name=""/>
        <dsp:cNvSpPr/>
      </dsp:nvSpPr>
      <dsp:spPr>
        <a:xfrm>
          <a:off x="147743" y="344699"/>
          <a:ext cx="1302577" cy="13025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330CBD-79B6-4F9C-BC58-5DC3F98C6E10}">
      <dsp:nvSpPr>
        <dsp:cNvPr id="0" name=""/>
        <dsp:cNvSpPr/>
      </dsp:nvSpPr>
      <dsp:spPr>
        <a:xfrm>
          <a:off x="421285" y="618240"/>
          <a:ext cx="755494" cy="755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1D8BC7-D2E1-4488-908B-B7667A450257}">
      <dsp:nvSpPr>
        <dsp:cNvPr id="0" name=""/>
        <dsp:cNvSpPr/>
      </dsp:nvSpPr>
      <dsp:spPr>
        <a:xfrm>
          <a:off x="1729445" y="344699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File Extension : .xlsx</a:t>
          </a:r>
          <a:endParaRPr lang="en-US" sz="2400" kern="1200" dirty="0"/>
        </a:p>
      </dsp:txBody>
      <dsp:txXfrm>
        <a:off x="1729445" y="344699"/>
        <a:ext cx="3070361" cy="1302577"/>
      </dsp:txXfrm>
    </dsp:sp>
    <dsp:sp modelId="{BD2B09F8-8834-47DD-BADF-5D7C0AAB204B}">
      <dsp:nvSpPr>
        <dsp:cNvPr id="0" name=""/>
        <dsp:cNvSpPr/>
      </dsp:nvSpPr>
      <dsp:spPr>
        <a:xfrm>
          <a:off x="5334793" y="344699"/>
          <a:ext cx="1302577" cy="13025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61AE33-EDE1-4FA9-8497-3FB4B5A28E30}">
      <dsp:nvSpPr>
        <dsp:cNvPr id="0" name=""/>
        <dsp:cNvSpPr/>
      </dsp:nvSpPr>
      <dsp:spPr>
        <a:xfrm>
          <a:off x="5608334" y="618240"/>
          <a:ext cx="755494" cy="755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F1F5C-E3A4-40B5-93CC-8718A494255E}">
      <dsp:nvSpPr>
        <dsp:cNvPr id="0" name=""/>
        <dsp:cNvSpPr/>
      </dsp:nvSpPr>
      <dsp:spPr>
        <a:xfrm>
          <a:off x="6916494" y="344699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No of Rows : 3.07 Million</a:t>
          </a:r>
          <a:endParaRPr lang="en-US" sz="2400" kern="1200"/>
        </a:p>
      </dsp:txBody>
      <dsp:txXfrm>
        <a:off x="6916494" y="344699"/>
        <a:ext cx="3070361" cy="1302577"/>
      </dsp:txXfrm>
    </dsp:sp>
    <dsp:sp modelId="{B52C9BBC-38B7-44C0-92EC-E142F23B7706}">
      <dsp:nvSpPr>
        <dsp:cNvPr id="0" name=""/>
        <dsp:cNvSpPr/>
      </dsp:nvSpPr>
      <dsp:spPr>
        <a:xfrm>
          <a:off x="147743" y="2322065"/>
          <a:ext cx="1302577" cy="13025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3445A-52A6-4AF3-94A9-7BE98A937E3B}">
      <dsp:nvSpPr>
        <dsp:cNvPr id="0" name=""/>
        <dsp:cNvSpPr/>
      </dsp:nvSpPr>
      <dsp:spPr>
        <a:xfrm>
          <a:off x="421285" y="2595606"/>
          <a:ext cx="755494" cy="755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87DDE-8F6C-4E98-81C0-0917ABF7EC02}">
      <dsp:nvSpPr>
        <dsp:cNvPr id="0" name=""/>
        <dsp:cNvSpPr/>
      </dsp:nvSpPr>
      <dsp:spPr>
        <a:xfrm>
          <a:off x="1729445" y="2322065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No of Fields : 21</a:t>
          </a:r>
          <a:endParaRPr lang="en-US" sz="2400" kern="1200"/>
        </a:p>
      </dsp:txBody>
      <dsp:txXfrm>
        <a:off x="1729445" y="2322065"/>
        <a:ext cx="3070361" cy="1302577"/>
      </dsp:txXfrm>
    </dsp:sp>
    <dsp:sp modelId="{F8DF6A2B-371B-4356-A9BB-448D0E0CFBDE}">
      <dsp:nvSpPr>
        <dsp:cNvPr id="0" name=""/>
        <dsp:cNvSpPr/>
      </dsp:nvSpPr>
      <dsp:spPr>
        <a:xfrm>
          <a:off x="5334793" y="2322065"/>
          <a:ext cx="1302577" cy="1302577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A3A3D5-D42E-42F9-BC45-B4F1DA6938E2}">
      <dsp:nvSpPr>
        <dsp:cNvPr id="0" name=""/>
        <dsp:cNvSpPr/>
      </dsp:nvSpPr>
      <dsp:spPr>
        <a:xfrm>
          <a:off x="5608334" y="2595606"/>
          <a:ext cx="755494" cy="75549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2CB07C-A79D-4B6F-8FF2-65C4B8960E16}">
      <dsp:nvSpPr>
        <dsp:cNvPr id="0" name=""/>
        <dsp:cNvSpPr/>
      </dsp:nvSpPr>
      <dsp:spPr>
        <a:xfrm>
          <a:off x="6916494" y="2322065"/>
          <a:ext cx="3070361" cy="13025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Data Size : 36.144 MB</a:t>
          </a:r>
          <a:endParaRPr lang="en-US" sz="2400" kern="1200"/>
        </a:p>
      </dsp:txBody>
      <dsp:txXfrm>
        <a:off x="6916494" y="2322065"/>
        <a:ext cx="3070361" cy="130257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B80D2D-C11F-4E4E-9386-7F01FFECF86E}">
      <dsp:nvSpPr>
        <dsp:cNvPr id="0" name=""/>
        <dsp:cNvSpPr/>
      </dsp:nvSpPr>
      <dsp:spPr>
        <a:xfrm>
          <a:off x="0" y="36620"/>
          <a:ext cx="10134600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Total Casualties : 417883 </a:t>
          </a:r>
          <a:endParaRPr lang="en-US" sz="3900" kern="1200"/>
        </a:p>
      </dsp:txBody>
      <dsp:txXfrm>
        <a:off x="43436" y="80056"/>
        <a:ext cx="10047728" cy="802913"/>
      </dsp:txXfrm>
    </dsp:sp>
    <dsp:sp modelId="{AD7BA1B1-FDF8-4D05-A8B4-4BC9A1F8B19F}">
      <dsp:nvSpPr>
        <dsp:cNvPr id="0" name=""/>
        <dsp:cNvSpPr/>
      </dsp:nvSpPr>
      <dsp:spPr>
        <a:xfrm>
          <a:off x="0" y="1038725"/>
          <a:ext cx="10134600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Serious Causalities : 59312</a:t>
          </a:r>
          <a:endParaRPr lang="en-US" sz="3900" kern="1200"/>
        </a:p>
      </dsp:txBody>
      <dsp:txXfrm>
        <a:off x="43436" y="1082161"/>
        <a:ext cx="10047728" cy="802913"/>
      </dsp:txXfrm>
    </dsp:sp>
    <dsp:sp modelId="{03FA5B69-5CB2-4C70-B399-D86E07F6F4AA}">
      <dsp:nvSpPr>
        <dsp:cNvPr id="0" name=""/>
        <dsp:cNvSpPr/>
      </dsp:nvSpPr>
      <dsp:spPr>
        <a:xfrm>
          <a:off x="0" y="2040831"/>
          <a:ext cx="10134600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Slight Causalities :  351436</a:t>
          </a:r>
          <a:endParaRPr lang="en-US" sz="3900" kern="1200"/>
        </a:p>
      </dsp:txBody>
      <dsp:txXfrm>
        <a:off x="43436" y="2084267"/>
        <a:ext cx="10047728" cy="802913"/>
      </dsp:txXfrm>
    </dsp:sp>
    <dsp:sp modelId="{3D10504E-FF3B-408C-A7D7-B1DD35040B40}">
      <dsp:nvSpPr>
        <dsp:cNvPr id="0" name=""/>
        <dsp:cNvSpPr/>
      </dsp:nvSpPr>
      <dsp:spPr>
        <a:xfrm>
          <a:off x="0" y="3042936"/>
          <a:ext cx="10134600" cy="8897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900" kern="1200"/>
            <a:t>Fatal Causalities : 7135</a:t>
          </a:r>
          <a:endParaRPr lang="en-US" sz="3900" kern="1200"/>
        </a:p>
      </dsp:txBody>
      <dsp:txXfrm>
        <a:off x="43436" y="3086372"/>
        <a:ext cx="10047728" cy="80291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3160A-442B-46E4-81F4-9971CB092808}">
      <dsp:nvSpPr>
        <dsp:cNvPr id="0" name=""/>
        <dsp:cNvSpPr/>
      </dsp:nvSpPr>
      <dsp:spPr>
        <a:xfrm>
          <a:off x="40878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D93242-01AD-4607-BEA8-37B93EB1F98D}">
      <dsp:nvSpPr>
        <dsp:cNvPr id="0" name=""/>
        <dsp:cNvSpPr/>
      </dsp:nvSpPr>
      <dsp:spPr>
        <a:xfrm>
          <a:off x="370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Car : 333485</a:t>
          </a:r>
          <a:endParaRPr lang="en-US" sz="1600" kern="1200"/>
        </a:p>
      </dsp:txBody>
      <dsp:txXfrm>
        <a:off x="3701" y="1816420"/>
        <a:ext cx="1473046" cy="589218"/>
      </dsp:txXfrm>
    </dsp:sp>
    <dsp:sp modelId="{7EE72217-D6BF-44B3-9F23-3449336A7300}">
      <dsp:nvSpPr>
        <dsp:cNvPr id="0" name=""/>
        <dsp:cNvSpPr/>
      </dsp:nvSpPr>
      <dsp:spPr>
        <a:xfrm>
          <a:off x="213961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92BB1-7765-4D64-9063-5D1FCF3B937C}">
      <dsp:nvSpPr>
        <dsp:cNvPr id="0" name=""/>
        <dsp:cNvSpPr/>
      </dsp:nvSpPr>
      <dsp:spPr>
        <a:xfrm>
          <a:off x="173453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Truck/Van : 33472</a:t>
          </a:r>
          <a:endParaRPr lang="en-US" sz="1600" kern="1200"/>
        </a:p>
      </dsp:txBody>
      <dsp:txXfrm>
        <a:off x="1734531" y="1816420"/>
        <a:ext cx="1473046" cy="589218"/>
      </dsp:txXfrm>
    </dsp:sp>
    <dsp:sp modelId="{EA5B63E8-C3FA-4A8B-BEDE-09FCAEA8990A}">
      <dsp:nvSpPr>
        <dsp:cNvPr id="0" name=""/>
        <dsp:cNvSpPr/>
      </dsp:nvSpPr>
      <dsp:spPr>
        <a:xfrm>
          <a:off x="387044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D702-ED2A-4D49-98C7-2091A0F58A8D}">
      <dsp:nvSpPr>
        <dsp:cNvPr id="0" name=""/>
        <dsp:cNvSpPr/>
      </dsp:nvSpPr>
      <dsp:spPr>
        <a:xfrm>
          <a:off x="346536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Bus : 12798</a:t>
          </a:r>
          <a:endParaRPr lang="en-US" sz="1600" kern="1200"/>
        </a:p>
      </dsp:txBody>
      <dsp:txXfrm>
        <a:off x="3465361" y="1816420"/>
        <a:ext cx="1473046" cy="589218"/>
      </dsp:txXfrm>
    </dsp:sp>
    <dsp:sp modelId="{B44E85CB-7D2E-4767-909A-844E27BDA572}">
      <dsp:nvSpPr>
        <dsp:cNvPr id="0" name=""/>
        <dsp:cNvSpPr/>
      </dsp:nvSpPr>
      <dsp:spPr>
        <a:xfrm>
          <a:off x="560127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0BFCD-EA86-4C30-9CF2-561CC097BC0D}">
      <dsp:nvSpPr>
        <dsp:cNvPr id="0" name=""/>
        <dsp:cNvSpPr/>
      </dsp:nvSpPr>
      <dsp:spPr>
        <a:xfrm>
          <a:off x="519619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Bike/Motorcycle : 33672</a:t>
          </a:r>
          <a:endParaRPr lang="en-US" sz="1600" kern="1200"/>
        </a:p>
      </dsp:txBody>
      <dsp:txXfrm>
        <a:off x="5196191" y="1816420"/>
        <a:ext cx="1473046" cy="589218"/>
      </dsp:txXfrm>
    </dsp:sp>
    <dsp:sp modelId="{48211D4C-4044-429E-9C88-BFCB0A953260}">
      <dsp:nvSpPr>
        <dsp:cNvPr id="0" name=""/>
        <dsp:cNvSpPr/>
      </dsp:nvSpPr>
      <dsp:spPr>
        <a:xfrm>
          <a:off x="733210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B01632-821E-4710-83BE-E3E7FA727123}">
      <dsp:nvSpPr>
        <dsp:cNvPr id="0" name=""/>
        <dsp:cNvSpPr/>
      </dsp:nvSpPr>
      <dsp:spPr>
        <a:xfrm>
          <a:off x="692702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Tractors /Agri. Vehicles : 1032</a:t>
          </a:r>
          <a:endParaRPr lang="en-US" sz="1600" kern="1200"/>
        </a:p>
      </dsp:txBody>
      <dsp:txXfrm>
        <a:off x="6927021" y="1816420"/>
        <a:ext cx="1473046" cy="589218"/>
      </dsp:txXfrm>
    </dsp:sp>
    <dsp:sp modelId="{9A5A0657-5D82-43B8-9A84-6199D0A50A89}">
      <dsp:nvSpPr>
        <dsp:cNvPr id="0" name=""/>
        <dsp:cNvSpPr/>
      </dsp:nvSpPr>
      <dsp:spPr>
        <a:xfrm>
          <a:off x="9062939" y="932526"/>
          <a:ext cx="662871" cy="66287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44C0AA-D609-4572-B6C1-FB5C5C2E2D2E}">
      <dsp:nvSpPr>
        <dsp:cNvPr id="0" name=""/>
        <dsp:cNvSpPr/>
      </dsp:nvSpPr>
      <dsp:spPr>
        <a:xfrm>
          <a:off x="8657851" y="1816420"/>
          <a:ext cx="1473046" cy="589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Others : 3424</a:t>
          </a:r>
          <a:endParaRPr lang="en-US" sz="1600" kern="1200"/>
        </a:p>
      </dsp:txBody>
      <dsp:txXfrm>
        <a:off x="8657851" y="1816420"/>
        <a:ext cx="1473046" cy="5892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817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5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44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88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8629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938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7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79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43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176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31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8/19/2024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39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peedometer Gauge">
            <a:extLst>
              <a:ext uri="{FF2B5EF4-FFF2-40B4-BE49-F238E27FC236}">
                <a16:creationId xmlns:a16="http://schemas.microsoft.com/office/drawing/2014/main" id="{F75B9C77-6278-A5BD-F20B-1A39BA1FDD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alphaModFix/>
          </a:blip>
          <a:srcRect t="284" r="1" b="1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6900AC-216D-D7F4-8150-8BA6517178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268362"/>
            <a:ext cx="7272408" cy="2281084"/>
          </a:xfrm>
        </p:spPr>
        <p:txBody>
          <a:bodyPr anchor="b">
            <a:normAutofit/>
          </a:bodyPr>
          <a:lstStyle/>
          <a:p>
            <a:r>
              <a:rPr lang="en-GB" sz="5400" b="1" dirty="0">
                <a:solidFill>
                  <a:srgbClr val="FFFFFF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ROAD ACCIDENT DASHBOARD </a:t>
            </a:r>
            <a:endParaRPr lang="en-IN" b="1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BE5FD4-FAE8-26E9-9D30-8BD0F26979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423" y="4050890"/>
            <a:ext cx="6685413" cy="2083211"/>
          </a:xfrm>
        </p:spPr>
        <p:txBody>
          <a:bodyPr anchor="t"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An Advance Excel Self project by -</a:t>
            </a:r>
          </a:p>
          <a:p>
            <a:r>
              <a:rPr lang="en-GB" dirty="0">
                <a:solidFill>
                  <a:srgbClr val="FFFFFF"/>
                </a:solidFill>
              </a:rPr>
              <a:t>Manoneet Gawali </a:t>
            </a:r>
          </a:p>
          <a:p>
            <a:r>
              <a:rPr lang="en-GB" dirty="0">
                <a:solidFill>
                  <a:srgbClr val="FFFFFF"/>
                </a:solidFill>
              </a:rPr>
              <a:t>manoneetag23@iitk.ac.in</a:t>
            </a:r>
          </a:p>
          <a:p>
            <a:r>
              <a:rPr lang="en-GB" dirty="0">
                <a:solidFill>
                  <a:srgbClr val="FFFFFF"/>
                </a:solidFill>
              </a:rPr>
              <a:t>MTech Student at IIT Kanpur</a:t>
            </a:r>
            <a:endParaRPr lang="en-I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79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09CAE8-DF3F-4913-F23A-5368BCE3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Conclusion from Analysis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858B7-A351-8704-5872-A3E0052A2A9E}"/>
              </a:ext>
            </a:extLst>
          </p:cNvPr>
          <p:cNvSpPr>
            <a:spLocks/>
          </p:cNvSpPr>
          <p:nvPr/>
        </p:nvSpPr>
        <p:spPr>
          <a:xfrm>
            <a:off x="1884851" y="2749258"/>
            <a:ext cx="4135218" cy="3338166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More Prone when :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Vehicle is Car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 is Urban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 in Daylight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Single carriageway 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Dry road.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Occurred more in Year 2021 in November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AAF802-38D4-1370-93FF-F5229DC0A8F2}"/>
              </a:ext>
            </a:extLst>
          </p:cNvPr>
          <p:cNvSpPr>
            <a:spLocks/>
          </p:cNvSpPr>
          <p:nvPr/>
        </p:nvSpPr>
        <p:spPr>
          <a:xfrm>
            <a:off x="6171931" y="2749258"/>
            <a:ext cx="4135218" cy="3338166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Less Prone when :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Vehicle is Agricultural type like Tractors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Location is Rural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 in Dark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GB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Slip Road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Occurs in Snow and Non-Metallic Roads</a:t>
            </a:r>
          </a:p>
          <a:p>
            <a:pPr marL="284607" indent="-284607" defTabSz="758952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IN" sz="1494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Occurred less in Year 2021 in December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1019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AC89-EFFF-02DA-0FD4-5101B29FC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603455"/>
          </a:xfrm>
        </p:spPr>
        <p:txBody>
          <a:bodyPr/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59C96A65-0CC4-3298-8D3C-0EC96D5CDF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716682"/>
              </p:ext>
            </p:extLst>
          </p:nvPr>
        </p:nvGraphicFramePr>
        <p:xfrm>
          <a:off x="1028700" y="1445342"/>
          <a:ext cx="10134600" cy="4685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95400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7DD2CC-9E5B-CE2B-C6F0-6760B2D62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Possible Stakeholders</a:t>
            </a:r>
            <a:endParaRPr lang="en-IN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6EE43CC6-F599-4F29-0416-5F82827DC12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77426" y="2732545"/>
          <a:ext cx="5465149" cy="3232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69CFEA38-9E68-C857-CF6C-7E1A514605DA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rcRect l="29075" r="29092" b="1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24665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AA1D0-4B13-EEF1-789B-A6AA4A39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Meta Data</a:t>
            </a:r>
            <a:endParaRPr lang="en-IN" dirty="0"/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EA4EF0B4-A0B0-FBA8-F809-1CD0B7A224C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6412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65DCD-F1A6-4DAA-2F30-028DA0FDC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Type Of Causalities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4A14CDD-AE10-254E-2F95-91AF539FE6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28700" y="2161903"/>
          <a:ext cx="10134600" cy="3969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45446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0E4135-B5E9-0455-7FFB-AA24FEE9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Vehicle Type Causalities</a:t>
            </a: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F7043A8-8927-EB83-ADAC-F6EEE3DB6F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2357400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204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1188651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DE3090-5290-66EF-A10E-7F18349F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5836920" cy="1288884"/>
          </a:xfrm>
        </p:spPr>
        <p:txBody>
          <a:bodyPr anchor="b">
            <a:normAutofit/>
          </a:bodyPr>
          <a:lstStyle/>
          <a:p>
            <a:pPr algn="ctr"/>
            <a:r>
              <a:rPr lang="en-GB"/>
              <a:t>Location &amp; Light Conditions</a:t>
            </a:r>
            <a:endParaRPr lang="en-IN"/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A51D4A35-8C3C-5DB8-44D0-E5330E85B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6529" y="2732545"/>
            <a:ext cx="5384169" cy="3232826"/>
          </a:xfrm>
        </p:spPr>
        <p:txBody>
          <a:bodyPr anchor="t">
            <a:normAutofit/>
          </a:bodyPr>
          <a:lstStyle/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1700"/>
              <a:t>Urban Area – 255.9K 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1700"/>
              <a:t>Rural – 162.0K </a:t>
            </a:r>
          </a:p>
          <a:p>
            <a:pPr algn="ctr">
              <a:lnSpc>
                <a:spcPct val="100000"/>
              </a:lnSpc>
            </a:pPr>
            <a:r>
              <a:rPr lang="en-GB" sz="1700"/>
              <a:t>Causalities are More in case of Urban Area.</a:t>
            </a:r>
          </a:p>
          <a:p>
            <a:pPr algn="ctr">
              <a:lnSpc>
                <a:spcPct val="100000"/>
              </a:lnSpc>
            </a:pPr>
            <a:endParaRPr lang="en-GB" sz="1700"/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1700"/>
              <a:t>Daylight – 304.96K</a:t>
            </a:r>
          </a:p>
          <a:p>
            <a:pPr marL="342900" indent="-342900" algn="ctr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sz="1700"/>
              <a:t>Dark – 112.92K</a:t>
            </a:r>
          </a:p>
          <a:p>
            <a:pPr algn="ctr">
              <a:lnSpc>
                <a:spcPct val="100000"/>
              </a:lnSpc>
            </a:pPr>
            <a:r>
              <a:rPr lang="en-GB" sz="1700"/>
              <a:t>Causalities Occur More frequent in Daylight </a:t>
            </a:r>
          </a:p>
          <a:p>
            <a:pPr algn="ctr">
              <a:lnSpc>
                <a:spcPct val="100000"/>
              </a:lnSpc>
            </a:pPr>
            <a:r>
              <a:rPr lang="en-GB" sz="1700"/>
              <a:t> </a:t>
            </a:r>
            <a:endParaRPr lang="en-IN" sz="1700"/>
          </a:p>
        </p:txBody>
      </p:sp>
      <p:pic>
        <p:nvPicPr>
          <p:cNvPr id="7" name="Graphic 6" descr="City">
            <a:extLst>
              <a:ext uri="{FF2B5EF4-FFF2-40B4-BE49-F238E27FC236}">
                <a16:creationId xmlns:a16="http://schemas.microsoft.com/office/drawing/2014/main" id="{D817D304-0017-D70C-4C65-D0A6804ED9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1239" y="1547707"/>
            <a:ext cx="3666392" cy="366639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513418" y="2320171"/>
            <a:ext cx="867485" cy="115439"/>
            <a:chOff x="8910933" y="1861308"/>
            <a:chExt cx="867485" cy="1154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13184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620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081" y="159026"/>
            <a:ext cx="7313839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60E33-939B-E5AD-1558-C6012FF1E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426" y="723901"/>
            <a:ext cx="5465148" cy="1288884"/>
          </a:xfrm>
        </p:spPr>
        <p:txBody>
          <a:bodyPr anchor="b">
            <a:normAutofit/>
          </a:bodyPr>
          <a:lstStyle/>
          <a:p>
            <a:pPr algn="ctr"/>
            <a:r>
              <a:rPr lang="en-GB" dirty="0"/>
              <a:t>Road Conditions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2F79F-7377-9464-6F11-4F3575113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26" y="2732545"/>
            <a:ext cx="5465149" cy="3232826"/>
          </a:xfrm>
        </p:spPr>
        <p:txBody>
          <a:bodyPr anchor="t">
            <a:normAutofit/>
          </a:bodyPr>
          <a:lstStyle/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dirty="0"/>
              <a:t>Dry : 27944</a:t>
            </a:r>
            <a:endParaRPr lang="en-GB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dirty="0"/>
              <a:t>Wet : 11526</a:t>
            </a:r>
            <a:endParaRPr lang="en-GB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dirty="0"/>
              <a:t>Snow/ice : 2278</a:t>
            </a:r>
            <a:endParaRPr lang="en-GB"/>
          </a:p>
          <a:p>
            <a:pPr marL="342900" indent="-342900" algn="ctr">
              <a:buFont typeface="Wingdings" panose="05000000000000000000" pitchFamily="2" charset="2"/>
              <a:buChar char="v"/>
            </a:pPr>
            <a:r>
              <a:rPr lang="en-GB" dirty="0"/>
              <a:t>Others: 39</a:t>
            </a:r>
            <a:endParaRPr lang="en-GB"/>
          </a:p>
          <a:p>
            <a:pPr algn="ctr"/>
            <a:endParaRPr lang="en-GB"/>
          </a:p>
          <a:p>
            <a:pPr algn="ctr"/>
            <a:r>
              <a:rPr lang="en-GB" dirty="0"/>
              <a:t>Data represents that accidents are more prone in Dry surface area.</a:t>
            </a:r>
            <a:endParaRPr lang="en-IN"/>
          </a:p>
        </p:txBody>
      </p:sp>
      <p:pic>
        <p:nvPicPr>
          <p:cNvPr id="5" name="Picture 4" descr="Aerial shot of road with yellow and white">
            <a:extLst>
              <a:ext uri="{FF2B5EF4-FFF2-40B4-BE49-F238E27FC236}">
                <a16:creationId xmlns:a16="http://schemas.microsoft.com/office/drawing/2014/main" id="{0EC80B7C-CE16-AE07-BFC5-9F338FAE35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24544" r="25456"/>
          <a:stretch/>
        </p:blipFill>
        <p:spPr>
          <a:xfrm>
            <a:off x="7620000" y="10"/>
            <a:ext cx="457200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3091F1-AA5A-47C6-9502-D5870A72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76258" y="2320171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085C4F7-6E91-4DF6-BB01-A46132BC35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5476588-B9AD-4662-A085-8E4D91493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DB34B3-D348-476E-BE7F-1139370F4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392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D8EACB7-D372-470B-B76E-A829D0031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7EA4B13-46D3-41EE-95DA-7B2100DE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700" y="1028700"/>
            <a:ext cx="4038600" cy="484107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EEEBE1-DC7B-4168-90C6-DB88876E30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614258" y="4550150"/>
            <a:ext cx="867485" cy="115439"/>
            <a:chOff x="8910933" y="1861308"/>
            <a:chExt cx="867485" cy="11543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3418E74-781F-419C-8C63-91C14AF8D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9B0F0D1C-98D5-4C46-961A-0E36168C3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3E9C99B-47BB-461B-AEDE-0B227C5B2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9C9D11-D80B-60EE-2CD9-F741DE42D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6924" y="1398850"/>
            <a:ext cx="3282152" cy="20301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 cap="all" spc="390" baseline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41B1AA-F393-EBB1-1C3E-935C6592B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28220" y="2136581"/>
            <a:ext cx="6426570" cy="29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48664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RegularSeedLeftStep">
      <a:dk1>
        <a:srgbClr val="000000"/>
      </a:dk1>
      <a:lt1>
        <a:srgbClr val="FFFFFF"/>
      </a:lt1>
      <a:dk2>
        <a:srgbClr val="321C1C"/>
      </a:dk2>
      <a:lt2>
        <a:srgbClr val="F0F2F3"/>
      </a:lt2>
      <a:accent1>
        <a:srgbClr val="E78429"/>
      </a:accent1>
      <a:accent2>
        <a:srgbClr val="D52317"/>
      </a:accent2>
      <a:accent3>
        <a:srgbClr val="E7296C"/>
      </a:accent3>
      <a:accent4>
        <a:srgbClr val="D517A9"/>
      </a:accent4>
      <a:accent5>
        <a:srgbClr val="C329E7"/>
      </a:accent5>
      <a:accent6>
        <a:srgbClr val="641AD5"/>
      </a:accent6>
      <a:hlink>
        <a:srgbClr val="3F82BF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326</Words>
  <Application>Microsoft Office PowerPoint</Application>
  <PresentationFormat>Widescreen</PresentationFormat>
  <Paragraphs>72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Bembo</vt:lpstr>
      <vt:lpstr>Times New Roman</vt:lpstr>
      <vt:lpstr>Wingdings</vt:lpstr>
      <vt:lpstr>AdornVTI</vt:lpstr>
      <vt:lpstr>ROAD ACCIDENT DASHBOARD </vt:lpstr>
      <vt:lpstr>Requirements</vt:lpstr>
      <vt:lpstr>Possible Stakeholders</vt:lpstr>
      <vt:lpstr>Meta Data</vt:lpstr>
      <vt:lpstr>Type Of Causalities</vt:lpstr>
      <vt:lpstr>Vehicle Type Causalities</vt:lpstr>
      <vt:lpstr>Location &amp; Light Conditions</vt:lpstr>
      <vt:lpstr>Road Conditions</vt:lpstr>
      <vt:lpstr>Dashboard</vt:lpstr>
      <vt:lpstr>Conclusion from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Manoneet Gawali</dc:creator>
  <cp:lastModifiedBy>Manoneet Gawali</cp:lastModifiedBy>
  <cp:revision>5</cp:revision>
  <dcterms:created xsi:type="dcterms:W3CDTF">2024-08-17T18:36:50Z</dcterms:created>
  <dcterms:modified xsi:type="dcterms:W3CDTF">2024-08-19T18:06:01Z</dcterms:modified>
</cp:coreProperties>
</file>